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sldIdLst>
    <p:sldId id="256" r:id="rId2"/>
    <p:sldId id="258" r:id="rId3"/>
    <p:sldId id="264" r:id="rId4"/>
    <p:sldId id="259" r:id="rId5"/>
    <p:sldId id="265" r:id="rId6"/>
    <p:sldId id="266" r:id="rId7"/>
    <p:sldId id="267" r:id="rId8"/>
    <p:sldId id="262" r:id="rId9"/>
    <p:sldId id="268" r:id="rId10"/>
    <p:sldId id="263" r:id="rId11"/>
    <p:sldId id="269" r:id="rId12"/>
    <p:sldId id="26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DB8"/>
    <a:srgbClr val="D17303"/>
    <a:srgbClr val="DC9904"/>
    <a:srgbClr val="806A05"/>
    <a:srgbClr val="275BED"/>
    <a:srgbClr val="0BBBDE"/>
    <a:srgbClr val="B70AFF"/>
    <a:srgbClr val="06DEBF"/>
    <a:srgbClr val="D1A10A"/>
    <a:srgbClr val="804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43"/>
  </p:normalViewPr>
  <p:slideViewPr>
    <p:cSldViewPr>
      <p:cViewPr varScale="1">
        <p:scale>
          <a:sx n="90" d="100"/>
          <a:sy n="90" d="100"/>
        </p:scale>
        <p:origin x="5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B290F64C-7614-7343-9192-394F46F12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9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3DF28-1678-A64C-B48A-B9810700265E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99E1AB2-B8ED-C645-B0CA-C98A710E6386}" type="slidenum">
              <a:rPr lang="en-US" sz="1200">
                <a:latin typeface="Calibri" charset="0"/>
                <a:cs typeface="Arial" charset="0"/>
              </a:rPr>
              <a:pPr algn="r" eaLnBrk="1" hangingPunct="1"/>
              <a:t>2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3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charset="0"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3BFFAD-600C-B741-B072-1C5E70E0248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18440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7DA63-859B-CB4E-8C5F-E5BAB668E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5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B8C9F-9508-0B4E-83B3-BB7D772564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84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B5576A-8B4B-2A41-93D7-6B7C2FE692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2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4B3B1-2713-B141-9AD6-9172C4AD71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5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E54DA-EBEA-934B-8BE3-EFF346292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5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663B2-871B-0148-A37A-1DF909652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9507E-1893-4E42-8819-2C27903F7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7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46294-B643-C24E-AEFD-9ADFDA002F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9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7744E-2DEE-EA40-9E2C-2CA752C04B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5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FA0A-682D-9644-B749-D150234650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2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128EC-AF8A-0347-B2E4-06B8EE5A9B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3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6274529-4C0B-6740-8689-21679EF98C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p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ja-JP" altLang="en-US" dirty="0">
                <a:ea typeface="MS PGothic" charset="0"/>
                <a:cs typeface="MS PGothic" charset="0"/>
              </a:rPr>
              <a:t>第２課　ふくしゅう</a:t>
            </a:r>
            <a:br>
              <a:rPr lang="ja-JP" altLang="en-US" dirty="0">
                <a:ea typeface="MS PGothic" charset="0"/>
                <a:cs typeface="MS PGothic" charset="0"/>
              </a:rPr>
            </a:br>
            <a:r>
              <a:rPr lang="ja-JP" altLang="en-US" dirty="0">
                <a:ea typeface="MS PGothic" charset="0"/>
                <a:cs typeface="MS PGothic" charset="0"/>
              </a:rPr>
              <a:t>　　　        </a:t>
            </a:r>
            <a:r>
              <a:rPr lang="en-US" altLang="ja-JP" sz="4400" dirty="0">
                <a:latin typeface="MS PGothic" charset="0"/>
                <a:ea typeface="MS PGothic" charset="0"/>
                <a:cs typeface="MS PGothic" charset="0"/>
              </a:rPr>
              <a:t>➾</a:t>
            </a:r>
            <a:r>
              <a:rPr lang="en-US" altLang="ja-JP" sz="4400" dirty="0">
                <a:ea typeface="MS PGothic" charset="0"/>
                <a:cs typeface="MS PGothic" charset="0"/>
              </a:rPr>
              <a:t>Lesson 2 Review</a:t>
            </a:r>
            <a:endParaRPr lang="en-US" sz="4400" dirty="0">
              <a:ea typeface="MS PGothic" charset="0"/>
              <a:cs typeface="MS PGothic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270250"/>
            <a:ext cx="7696200" cy="3587750"/>
          </a:xfrm>
        </p:spPr>
        <p:txBody>
          <a:bodyPr/>
          <a:lstStyle/>
          <a:p>
            <a:pPr algn="l">
              <a:buFont typeface="Wingdings" charset="0"/>
              <a:buChar char="p"/>
            </a:pPr>
            <a:r>
              <a:rPr lang="ja-JP" altLang="en-US" sz="3200" dirty="0">
                <a:solidFill>
                  <a:srgbClr val="333300"/>
                </a:solidFill>
                <a:ea typeface="MS PGothic" charset="0"/>
                <a:cs typeface="MS PGothic" charset="0"/>
              </a:rPr>
              <a:t>　</a:t>
            </a:r>
            <a:r>
              <a:rPr lang="ja-JP" altLang="en-US" sz="3200" dirty="0">
                <a:solidFill>
                  <a:schemeClr val="tx2"/>
                </a:solidFill>
                <a:ea typeface="MS PGothic" charset="0"/>
                <a:cs typeface="MS PGothic" charset="0"/>
              </a:rPr>
              <a:t>こ、そ、あ、ど</a:t>
            </a:r>
          </a:p>
          <a:p>
            <a:pPr algn="l">
              <a:buFont typeface="Wingdings" charset="0"/>
              <a:buChar char="p"/>
            </a:pPr>
            <a:r>
              <a:rPr lang="ja-JP" altLang="en-US" sz="3200" dirty="0">
                <a:solidFill>
                  <a:srgbClr val="333300"/>
                </a:solidFill>
                <a:ea typeface="MS PGothic" charset="0"/>
                <a:cs typeface="MS PGothic" charset="0"/>
              </a:rPr>
              <a:t>　＿＿＿</a:t>
            </a:r>
            <a:r>
              <a:rPr lang="ja-JP" altLang="en-US" sz="32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は　</a:t>
            </a:r>
            <a:r>
              <a:rPr lang="ja-JP" altLang="en-US" sz="3200" dirty="0">
                <a:solidFill>
                  <a:srgbClr val="DC9904"/>
                </a:solidFill>
                <a:ea typeface="MS PGothic" charset="0"/>
                <a:cs typeface="MS PGothic" charset="0"/>
              </a:rPr>
              <a:t>だれ</a:t>
            </a:r>
            <a:r>
              <a:rPr lang="ja-JP" altLang="en-US" sz="3200" dirty="0">
                <a:solidFill>
                  <a:srgbClr val="CC0000"/>
                </a:solidFill>
                <a:ea typeface="MS PGothic" charset="0"/>
                <a:cs typeface="MS PGothic" charset="0"/>
              </a:rPr>
              <a:t>の</a:t>
            </a:r>
            <a:r>
              <a:rPr lang="ja-JP" altLang="en-US" sz="3200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</a:t>
            </a:r>
            <a:r>
              <a:rPr lang="ja-JP" altLang="en-US" sz="32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か。</a:t>
            </a:r>
          </a:p>
          <a:p>
            <a:pPr algn="l">
              <a:buFont typeface="Wingdings" charset="0"/>
              <a:buChar char="p"/>
            </a:pPr>
            <a:r>
              <a:rPr lang="ja-JP" altLang="en-US" sz="3200" dirty="0">
                <a:solidFill>
                  <a:srgbClr val="333300"/>
                </a:solidFill>
                <a:ea typeface="MS PGothic" charset="0"/>
                <a:cs typeface="MS PGothic" charset="0"/>
              </a:rPr>
              <a:t>　＿＿＿</a:t>
            </a:r>
            <a:r>
              <a:rPr lang="ja-JP" altLang="en-US" sz="32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は</a:t>
            </a:r>
            <a:r>
              <a:rPr lang="ja-JP" altLang="en-US" sz="3200" dirty="0">
                <a:solidFill>
                  <a:srgbClr val="333300"/>
                </a:solidFill>
                <a:ea typeface="MS PGothic" charset="0"/>
                <a:cs typeface="MS PGothic" charset="0"/>
              </a:rPr>
              <a:t>　</a:t>
            </a:r>
            <a:r>
              <a:rPr lang="ja-JP" altLang="en-US" sz="3200" dirty="0">
                <a:solidFill>
                  <a:srgbClr val="DC9904"/>
                </a:solidFill>
                <a:ea typeface="MS PGothic" charset="0"/>
                <a:cs typeface="MS PGothic" charset="0"/>
              </a:rPr>
              <a:t>いくら</a:t>
            </a:r>
            <a:r>
              <a:rPr lang="ja-JP" altLang="en-US" sz="3200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</a:t>
            </a:r>
            <a:r>
              <a:rPr lang="ja-JP" altLang="en-US" sz="32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か。</a:t>
            </a:r>
          </a:p>
          <a:p>
            <a:pPr algn="l">
              <a:buFont typeface="Wingdings" charset="0"/>
              <a:buChar char="p"/>
            </a:pPr>
            <a:r>
              <a:rPr lang="ja-JP" altLang="en-US" sz="3200" dirty="0">
                <a:solidFill>
                  <a:srgbClr val="333300"/>
                </a:solidFill>
                <a:ea typeface="MS PGothic" charset="0"/>
                <a:cs typeface="MS PGothic" charset="0"/>
              </a:rPr>
              <a:t>　</a:t>
            </a:r>
            <a:r>
              <a:rPr lang="ja-JP" altLang="en-US" sz="3200" dirty="0">
                <a:solidFill>
                  <a:schemeClr val="tx2"/>
                </a:solidFill>
                <a:ea typeface="MS PGothic" charset="0"/>
                <a:cs typeface="MS PGothic" charset="0"/>
              </a:rPr>
              <a:t>これ</a:t>
            </a:r>
            <a:r>
              <a:rPr lang="ja-JP" altLang="en-US" sz="32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は</a:t>
            </a:r>
            <a:r>
              <a:rPr lang="ja-JP" altLang="en-US" sz="3200" dirty="0">
                <a:solidFill>
                  <a:srgbClr val="333300"/>
                </a:solidFill>
                <a:ea typeface="MS PGothic" charset="0"/>
                <a:cs typeface="MS PGothic" charset="0"/>
              </a:rPr>
              <a:t>＿＿＿</a:t>
            </a:r>
            <a:r>
              <a:rPr lang="ja-JP" altLang="en-US" sz="3200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です。</a:t>
            </a:r>
            <a:r>
              <a:rPr lang="ja-JP" altLang="en-US" sz="3200" dirty="0">
                <a:solidFill>
                  <a:srgbClr val="999900"/>
                </a:solidFill>
                <a:ea typeface="MS PGothic" charset="0"/>
                <a:cs typeface="MS PGothic" charset="0"/>
              </a:rPr>
              <a:t>それ</a:t>
            </a:r>
            <a:r>
              <a:rPr lang="ja-JP" altLang="en-US" sz="3200" dirty="0">
                <a:solidFill>
                  <a:srgbClr val="CC0000"/>
                </a:solidFill>
                <a:ea typeface="MS PGothic" charset="0"/>
                <a:cs typeface="MS PGothic" charset="0"/>
              </a:rPr>
              <a:t>も</a:t>
            </a:r>
            <a:r>
              <a:rPr lang="ja-JP" altLang="en-US" sz="3200" dirty="0">
                <a:solidFill>
                  <a:srgbClr val="333300"/>
                </a:solidFill>
                <a:ea typeface="MS PGothic" charset="0"/>
                <a:cs typeface="MS PGothic" charset="0"/>
              </a:rPr>
              <a:t>＿＿＿</a:t>
            </a:r>
            <a:r>
              <a:rPr lang="ja-JP" altLang="en-US" sz="3200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です。</a:t>
            </a:r>
            <a:endParaRPr lang="en-US" altLang="ja-JP" sz="3200" dirty="0">
              <a:solidFill>
                <a:srgbClr val="3366FF"/>
              </a:solidFill>
              <a:ea typeface="MS PGothic" charset="0"/>
              <a:cs typeface="MS PGothic" charset="0"/>
            </a:endParaRPr>
          </a:p>
          <a:p>
            <a:pPr algn="l">
              <a:buFont typeface="Wingdings" charset="0"/>
              <a:buChar char="p"/>
            </a:pPr>
            <a:r>
              <a:rPr lang="en-US" altLang="ja-JP" sz="3200" dirty="0">
                <a:solidFill>
                  <a:srgbClr val="3366FF"/>
                </a:solidFill>
                <a:ea typeface="MS PGothic" charset="0"/>
                <a:cs typeface="MS PGothic" charset="0"/>
              </a:rPr>
              <a:t> </a:t>
            </a:r>
            <a:r>
              <a:rPr lang="ja-JP" altLang="en-US" sz="3200" dirty="0">
                <a:solidFill>
                  <a:schemeClr val="accent2">
                    <a:lumMod val="75000"/>
                  </a:schemeClr>
                </a:solidFill>
                <a:ea typeface="MS PGothic" pitchFamily="34" charset="-128"/>
              </a:rPr>
              <a:t>「</a:t>
            </a:r>
            <a:r>
              <a:rPr lang="en-US" altLang="ja-JP" sz="3200" dirty="0">
                <a:ea typeface="MS PGothic" pitchFamily="34" charset="-128"/>
              </a:rPr>
              <a:t>A</a:t>
            </a:r>
            <a:r>
              <a:rPr lang="ja-JP" altLang="en-US" sz="3200" dirty="0">
                <a:solidFill>
                  <a:srgbClr val="FF0000"/>
                </a:solidFill>
                <a:ea typeface="MS PGothic" pitchFamily="34" charset="-128"/>
              </a:rPr>
              <a:t>は</a:t>
            </a:r>
            <a:r>
              <a:rPr lang="en-US" altLang="ja-JP" sz="3200" dirty="0">
                <a:ea typeface="MS PGothic" pitchFamily="34" charset="-128"/>
              </a:rPr>
              <a:t>B</a:t>
            </a:r>
            <a:r>
              <a:rPr lang="ja-JP" altLang="en-US" sz="3200" dirty="0">
                <a:solidFill>
                  <a:srgbClr val="275BED"/>
                </a:solidFill>
                <a:ea typeface="MS PGothic" pitchFamily="34" charset="-128"/>
              </a:rPr>
              <a:t>ではありません。</a:t>
            </a:r>
            <a:r>
              <a:rPr lang="ja-JP" altLang="en-US" sz="3200" dirty="0">
                <a:solidFill>
                  <a:schemeClr val="accent2">
                    <a:lumMod val="75000"/>
                  </a:schemeClr>
                </a:solidFill>
                <a:ea typeface="MS PGothic" pitchFamily="34" charset="-128"/>
              </a:rPr>
              <a:t>」</a:t>
            </a:r>
            <a:endParaRPr lang="en-US" altLang="ja-JP" sz="3200" dirty="0">
              <a:solidFill>
                <a:schemeClr val="accent2">
                  <a:lumMod val="75000"/>
                </a:schemeClr>
              </a:solidFill>
              <a:ea typeface="MS PGothic" pitchFamily="34" charset="-128"/>
            </a:endParaRPr>
          </a:p>
          <a:p>
            <a:pPr algn="l"/>
            <a:endParaRPr lang="ja-JP" altLang="en-US" sz="3200" dirty="0">
              <a:solidFill>
                <a:srgbClr val="3366FF"/>
              </a:solidFill>
              <a:ea typeface="MS PGothic" charset="0"/>
              <a:cs typeface="MS PGothic" charset="0"/>
            </a:endParaRPr>
          </a:p>
          <a:p>
            <a:pPr algn="l">
              <a:buFont typeface="Wingdings" charset="0"/>
              <a:buChar char="p"/>
            </a:pPr>
            <a:endParaRPr lang="ja-JP" altLang="en-US" sz="3200" dirty="0">
              <a:solidFill>
                <a:srgbClr val="333300"/>
              </a:solidFill>
              <a:ea typeface="MS PGothic" charset="0"/>
              <a:cs typeface="MS PGothic" charset="0"/>
            </a:endParaRPr>
          </a:p>
          <a:p>
            <a:endParaRPr lang="en-US" sz="3200" dirty="0">
              <a:solidFill>
                <a:srgbClr val="33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>
                <a:solidFill>
                  <a:srgbClr val="FF0000"/>
                </a:solidFill>
                <a:ea typeface="MS PGothic" charset="0"/>
                <a:cs typeface="MS PGothic" charset="0"/>
              </a:rPr>
              <a:t>Particle: [ </a:t>
            </a:r>
            <a:r>
              <a:rPr lang="ja-JP" altLang="en-US" sz="3600">
                <a:solidFill>
                  <a:srgbClr val="FF0000"/>
                </a:solidFill>
                <a:ea typeface="MS PGothic" charset="0"/>
                <a:cs typeface="MS PGothic" charset="0"/>
              </a:rPr>
              <a:t>も</a:t>
            </a:r>
            <a:r>
              <a:rPr lang="en-US" altLang="ja-JP" sz="3600" dirty="0">
                <a:solidFill>
                  <a:srgbClr val="FF0000"/>
                </a:solidFill>
                <a:ea typeface="MS PGothic" charset="0"/>
                <a:cs typeface="MS PGothic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ea typeface="MS PGothic" charset="0"/>
                <a:cs typeface="MS PGothic" charset="0"/>
              </a:rPr>
              <a:t>]</a:t>
            </a:r>
            <a:r>
              <a:rPr lang="en-US" altLang="ja-JP" sz="2800" dirty="0">
                <a:solidFill>
                  <a:srgbClr val="FF0000"/>
                </a:solidFill>
                <a:ea typeface="MS PGothic" charset="0"/>
                <a:cs typeface="MS PGothic" charset="0"/>
              </a:rPr>
              <a:t>                                              ……also</a:t>
            </a:r>
            <a:endParaRPr lang="ja-JP" altLang="en-US" sz="3600" dirty="0">
              <a:solidFill>
                <a:srgbClr val="3366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4478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sz="2400" dirty="0">
                <a:ea typeface="MS PGothic" charset="0"/>
                <a:cs typeface="MS PGothic" charset="0"/>
              </a:rPr>
              <a:t>「</a:t>
            </a:r>
            <a:r>
              <a:rPr lang="ja-JP" altLang="en-US" sz="2400">
                <a:ea typeface="MS PGothic" charset="0"/>
                <a:cs typeface="MS PGothic" charset="0"/>
              </a:rPr>
              <a:t>　</a:t>
            </a:r>
            <a:r>
              <a:rPr lang="en-US" altLang="ja-JP" sz="2400" dirty="0">
                <a:ea typeface="MS PGothic" charset="0"/>
                <a:cs typeface="MS PGothic" charset="0"/>
              </a:rPr>
              <a:t>A </a:t>
            </a:r>
            <a:r>
              <a:rPr lang="ja-JP" altLang="en-US" sz="2400">
                <a:solidFill>
                  <a:srgbClr val="FF0000"/>
                </a:solidFill>
                <a:ea typeface="MS PGothic" charset="0"/>
                <a:cs typeface="MS PGothic" charset="0"/>
              </a:rPr>
              <a:t>は</a:t>
            </a:r>
            <a:r>
              <a:rPr lang="en-US" altLang="ja-JP" sz="2400" dirty="0">
                <a:solidFill>
                  <a:srgbClr val="660066"/>
                </a:solidFill>
                <a:ea typeface="MS PGothic" charset="0"/>
                <a:cs typeface="MS PGothic" charset="0"/>
              </a:rPr>
              <a:t>_x_</a:t>
            </a:r>
            <a:r>
              <a:rPr lang="ja-JP" altLang="en-US" sz="2400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</a:t>
            </a:r>
            <a:r>
              <a:rPr lang="ja-JP" altLang="en-US" sz="2400">
                <a:solidFill>
                  <a:srgbClr val="3366FF"/>
                </a:solidFill>
                <a:ea typeface="MS PGothic" charset="0"/>
                <a:cs typeface="MS PGothic" charset="0"/>
              </a:rPr>
              <a:t>。</a:t>
            </a:r>
            <a:r>
              <a:rPr lang="en-US" altLang="ja-JP" sz="2400" dirty="0">
                <a:solidFill>
                  <a:schemeClr val="bg2"/>
                </a:solidFill>
                <a:ea typeface="MS PGothic" charset="0"/>
                <a:cs typeface="MS PGothic" charset="0"/>
              </a:rPr>
              <a:t>B</a:t>
            </a:r>
            <a:r>
              <a:rPr lang="en-US" altLang="ja-JP" sz="2400" dirty="0">
                <a:solidFill>
                  <a:schemeClr val="bg1">
                    <a:lumMod val="65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ja-JP" altLang="en-US" sz="2400">
                <a:solidFill>
                  <a:srgbClr val="FF0000"/>
                </a:solidFill>
                <a:ea typeface="MS PGothic" charset="0"/>
                <a:cs typeface="MS PGothic" charset="0"/>
              </a:rPr>
              <a:t>も</a:t>
            </a:r>
            <a:r>
              <a:rPr lang="en-US" altLang="ja-JP" sz="2400" dirty="0">
                <a:solidFill>
                  <a:srgbClr val="660066"/>
                </a:solidFill>
                <a:ea typeface="MS PGothic" charset="0"/>
                <a:cs typeface="MS PGothic" charset="0"/>
              </a:rPr>
              <a:t>_x_</a:t>
            </a:r>
            <a:r>
              <a:rPr lang="ja-JP" altLang="en-US" sz="2400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です。」</a:t>
            </a:r>
            <a:r>
              <a:rPr lang="en-US" altLang="ja-JP" sz="2400" dirty="0">
                <a:solidFill>
                  <a:srgbClr val="3366FF"/>
                </a:solidFill>
                <a:ea typeface="MS PGothic" charset="0"/>
                <a:cs typeface="MS PGothic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09800"/>
            <a:ext cx="1283180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7077" y="3064460"/>
            <a:ext cx="416242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>
                <a:ea typeface="MS PGothic" charset="0"/>
                <a:cs typeface="MS PGothic" charset="0"/>
              </a:rPr>
              <a:t>これ</a:t>
            </a:r>
            <a:r>
              <a:rPr lang="ja-JP" altLang="en-US" sz="24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は</a:t>
            </a:r>
            <a:r>
              <a:rPr lang="ja-JP" altLang="en-US" sz="2400" dirty="0">
                <a:solidFill>
                  <a:srgbClr val="660066"/>
                </a:solidFill>
                <a:ea typeface="MS PGothic" charset="0"/>
                <a:cs typeface="MS PGothic" charset="0"/>
              </a:rPr>
              <a:t>ねこ</a:t>
            </a:r>
            <a:r>
              <a:rPr lang="ja-JP" altLang="en-US" sz="2400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です。</a:t>
            </a:r>
            <a:r>
              <a:rPr lang="ja-JP" altLang="en-US" sz="2400" dirty="0">
                <a:solidFill>
                  <a:schemeClr val="tx1"/>
                </a:solidFill>
                <a:ea typeface="MS PGothic" charset="0"/>
                <a:cs typeface="MS PGothic" charset="0"/>
              </a:rPr>
              <a:t>それ</a:t>
            </a:r>
            <a:r>
              <a:rPr lang="ja-JP" altLang="en-US" sz="2400" dirty="0">
                <a:solidFill>
                  <a:srgbClr val="FF0000"/>
                </a:solidFill>
                <a:ea typeface="MS PGothic" charset="0"/>
                <a:cs typeface="MS PGothic" charset="0"/>
              </a:rPr>
              <a:t>も</a:t>
            </a:r>
            <a:r>
              <a:rPr lang="ja-JP" altLang="en-US" sz="2400" dirty="0">
                <a:solidFill>
                  <a:srgbClr val="660066"/>
                </a:solidFill>
                <a:ea typeface="MS PGothic" charset="0"/>
                <a:cs typeface="MS PGothic" charset="0"/>
              </a:rPr>
              <a:t>ねこ</a:t>
            </a:r>
            <a:r>
              <a:rPr lang="ja-JP" altLang="en-US" sz="2400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です。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057400"/>
            <a:ext cx="1104900" cy="129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4161114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ja-JP" altLang="en-US" sz="240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「</a:t>
            </a:r>
            <a:r>
              <a:rPr lang="en-US" altLang="ja-JP" sz="24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 </a:t>
            </a:r>
            <a:r>
              <a:rPr lang="ja-JP" altLang="en-US" sz="2400">
                <a:solidFill>
                  <a:srgbClr val="FF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は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7030A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X </a:t>
            </a:r>
            <a:r>
              <a:rPr lang="ja-JP" altLang="en-US" sz="2400">
                <a:solidFill>
                  <a:srgbClr val="FF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が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>
                <a:solidFill>
                  <a:srgbClr val="00B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すき</a:t>
            </a:r>
            <a:r>
              <a:rPr lang="ja-JP" altLang="en-US" sz="2400">
                <a:solidFill>
                  <a:srgbClr val="081DB8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です</a:t>
            </a:r>
            <a:r>
              <a:rPr lang="ja-JP" altLang="en-US" sz="240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。 </a:t>
            </a:r>
            <a:r>
              <a:rPr lang="en-US" sz="24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 </a:t>
            </a:r>
            <a:r>
              <a:rPr lang="ja-JP" altLang="en-US" sz="2400">
                <a:solidFill>
                  <a:srgbClr val="FF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は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B0F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Y</a:t>
            </a:r>
            <a:r>
              <a:rPr lang="en-US" sz="2400" u="sng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>
                <a:solidFill>
                  <a:srgbClr val="FF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も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>
                <a:solidFill>
                  <a:srgbClr val="00B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すき</a:t>
            </a:r>
            <a:r>
              <a:rPr lang="ja-JP" altLang="en-US" sz="2400">
                <a:solidFill>
                  <a:srgbClr val="081DB8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です</a:t>
            </a:r>
            <a:r>
              <a:rPr lang="ja-JP" altLang="en-US" sz="240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。」</a:t>
            </a:r>
            <a:endParaRPr lang="en-US" sz="2400" dirty="0"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2055" y="6054954"/>
            <a:ext cx="69318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/>
              <a:t>ぼく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ja-JP" altLang="en-US" sz="2400">
                <a:solidFill>
                  <a:srgbClr val="FF0000"/>
                </a:solidFill>
              </a:rPr>
              <a:t>は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ja-JP" altLang="en-US" sz="2400">
                <a:solidFill>
                  <a:srgbClr val="7030A0"/>
                </a:solidFill>
              </a:rPr>
              <a:t>すし</a:t>
            </a:r>
            <a:r>
              <a:rPr lang="en-US" altLang="ja-JP" sz="2400" dirty="0"/>
              <a:t> </a:t>
            </a:r>
            <a:r>
              <a:rPr lang="ja-JP" altLang="en-US" sz="2400">
                <a:solidFill>
                  <a:srgbClr val="FF0000"/>
                </a:solidFill>
              </a:rPr>
              <a:t>が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ja-JP" altLang="en-US" sz="2400">
                <a:solidFill>
                  <a:srgbClr val="00B050"/>
                </a:solidFill>
              </a:rPr>
              <a:t>すき</a:t>
            </a:r>
            <a:r>
              <a:rPr lang="ja-JP" altLang="en-US" sz="2400">
                <a:solidFill>
                  <a:srgbClr val="081DB8"/>
                </a:solidFill>
              </a:rPr>
              <a:t>です</a:t>
            </a:r>
            <a:r>
              <a:rPr lang="ja-JP" altLang="en-US" sz="2400"/>
              <a:t>。 （ぼく</a:t>
            </a:r>
            <a:r>
              <a:rPr lang="en-US" altLang="ja-JP" sz="2400" dirty="0"/>
              <a:t> </a:t>
            </a:r>
            <a:r>
              <a:rPr lang="ja-JP" altLang="en-US" sz="2400">
                <a:solidFill>
                  <a:srgbClr val="FF0000"/>
                </a:solidFill>
              </a:rPr>
              <a:t>は</a:t>
            </a:r>
            <a:r>
              <a:rPr lang="en-US" altLang="ja-JP" sz="2400" dirty="0"/>
              <a:t>) </a:t>
            </a:r>
            <a:r>
              <a:rPr lang="ja-JP" altLang="en-US" sz="2400">
                <a:solidFill>
                  <a:srgbClr val="00B0F0"/>
                </a:solidFill>
              </a:rPr>
              <a:t>タコ</a:t>
            </a:r>
            <a:r>
              <a:rPr lang="en-US" altLang="ja-JP" sz="2400" dirty="0"/>
              <a:t> </a:t>
            </a:r>
            <a:r>
              <a:rPr lang="ja-JP" altLang="en-US" sz="2400">
                <a:solidFill>
                  <a:srgbClr val="FF0000"/>
                </a:solidFill>
              </a:rPr>
              <a:t>も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ja-JP" altLang="en-US" sz="2400">
                <a:solidFill>
                  <a:srgbClr val="00B050"/>
                </a:solidFill>
              </a:rPr>
              <a:t>すき</a:t>
            </a:r>
            <a:r>
              <a:rPr lang="ja-JP" altLang="en-US" sz="2400">
                <a:solidFill>
                  <a:srgbClr val="081DB8"/>
                </a:solidFill>
              </a:rPr>
              <a:t>です</a:t>
            </a:r>
            <a:r>
              <a:rPr lang="ja-JP" altLang="en-US" sz="2400"/>
              <a:t>。</a:t>
            </a:r>
            <a:r>
              <a:rPr lang="en-US" sz="2400" dirty="0"/>
              <a:t> 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70E8A-11B8-8846-97D1-53A527091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4936510"/>
            <a:ext cx="1330826" cy="8872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D90FA2-380D-9740-B716-B169F1A50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613" y="4873090"/>
            <a:ext cx="1347787" cy="931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93787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chemeClr val="accent2">
                    <a:lumMod val="75000"/>
                  </a:schemeClr>
                </a:solidFill>
                <a:ea typeface="MS PGothic" pitchFamily="34" charset="-128"/>
              </a:rPr>
              <a:t>「</a:t>
            </a:r>
            <a:r>
              <a:rPr lang="en-US" altLang="ja-JP" dirty="0">
                <a:solidFill>
                  <a:schemeClr val="tx1"/>
                </a:solidFill>
                <a:ea typeface="MS PGothic" pitchFamily="34" charset="-128"/>
              </a:rPr>
              <a:t>A</a:t>
            </a:r>
            <a:r>
              <a:rPr lang="ja-JP" altLang="en-US" dirty="0">
                <a:solidFill>
                  <a:srgbClr val="FF0000"/>
                </a:solidFill>
                <a:ea typeface="MS PGothic" pitchFamily="34" charset="-128"/>
              </a:rPr>
              <a:t>は</a:t>
            </a:r>
            <a:r>
              <a:rPr lang="en-US" altLang="ja-JP" dirty="0">
                <a:solidFill>
                  <a:schemeClr val="tx1"/>
                </a:solidFill>
                <a:ea typeface="MS PGothic" pitchFamily="34" charset="-128"/>
              </a:rPr>
              <a:t>B</a:t>
            </a:r>
            <a:r>
              <a:rPr lang="ja-JP" altLang="en-US" dirty="0">
                <a:solidFill>
                  <a:srgbClr val="275BED"/>
                </a:solidFill>
                <a:ea typeface="MS PGothic" pitchFamily="34" charset="-128"/>
              </a:rPr>
              <a:t>ではありません。 </a:t>
            </a: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  <a:ea typeface="MS PGothic" pitchFamily="34" charset="-128"/>
              </a:rPr>
              <a:t>」</a:t>
            </a:r>
            <a:r>
              <a:rPr lang="ja-JP" altLang="en-US" dirty="0">
                <a:ea typeface="MS PGothic" pitchFamily="34" charset="-128"/>
              </a:rPr>
              <a:t>　</a:t>
            </a:r>
            <a:r>
              <a:rPr lang="en-US" altLang="ja-JP" dirty="0">
                <a:ea typeface="MS PGothic" pitchFamily="34" charset="-128"/>
              </a:rPr>
              <a:t> </a:t>
            </a:r>
            <a:r>
              <a:rPr lang="en-US" altLang="ja-JP" sz="3600" dirty="0">
                <a:solidFill>
                  <a:schemeClr val="accent2">
                    <a:lumMod val="75000"/>
                  </a:schemeClr>
                </a:solidFill>
                <a:ea typeface="MS PGothic" pitchFamily="34" charset="-128"/>
              </a:rPr>
              <a:t>(</a:t>
            </a:r>
            <a:r>
              <a:rPr lang="en-US" altLang="ja-JP" sz="3600" dirty="0">
                <a:solidFill>
                  <a:srgbClr val="275BED"/>
                </a:solidFill>
                <a:ea typeface="MS PGothic" pitchFamily="34" charset="-128"/>
              </a:rPr>
              <a:t>to not be</a:t>
            </a:r>
            <a:r>
              <a:rPr lang="en-US" altLang="ja-JP" sz="3600" dirty="0">
                <a:solidFill>
                  <a:schemeClr val="accent2">
                    <a:lumMod val="75000"/>
                  </a:schemeClr>
                </a:solidFill>
                <a:ea typeface="MS PGothic" pitchFamily="34" charset="-128"/>
              </a:rPr>
              <a:t>…)</a:t>
            </a:r>
            <a:r>
              <a:rPr lang="ja-JP" altLang="en-US" dirty="0">
                <a:ea typeface="MS PGothic" pitchFamily="34" charset="-128"/>
              </a:rPr>
              <a:t>　</a:t>
            </a:r>
            <a:endParaRPr lang="ja-JP" altLang="en-US" dirty="0">
              <a:solidFill>
                <a:srgbClr val="CC0000"/>
              </a:solidFill>
              <a:ea typeface="MS PGothic" pitchFamily="34" charset="-12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661" y="5278419"/>
            <a:ext cx="2590800" cy="4497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ja-JP" sz="1800" dirty="0">
                <a:ea typeface="MS PGothic" pitchFamily="34" charset="-128"/>
              </a:rPr>
              <a:t>(Here </a:t>
            </a:r>
            <a:r>
              <a:rPr lang="en-US" altLang="ja-JP" sz="1800" dirty="0">
                <a:solidFill>
                  <a:srgbClr val="275BED"/>
                </a:solidFill>
                <a:ea typeface="MS PGothic" pitchFamily="34" charset="-128"/>
              </a:rPr>
              <a:t>is </a:t>
            </a:r>
            <a:r>
              <a:rPr lang="en-US" altLang="ja-JP" sz="1800" b="1" dirty="0">
                <a:solidFill>
                  <a:srgbClr val="275BED"/>
                </a:solidFill>
                <a:ea typeface="MS PGothic" pitchFamily="34" charset="-128"/>
              </a:rPr>
              <a:t>not</a:t>
            </a:r>
            <a:r>
              <a:rPr lang="en-US" altLang="ja-JP" sz="1800" dirty="0">
                <a:solidFill>
                  <a:srgbClr val="275BED"/>
                </a:solidFill>
                <a:ea typeface="MS PGothic" pitchFamily="34" charset="-128"/>
              </a:rPr>
              <a:t> </a:t>
            </a:r>
            <a:r>
              <a:rPr lang="en-US" altLang="ja-JP" sz="1800" dirty="0">
                <a:ea typeface="MS PGothic" pitchFamily="34" charset="-128"/>
              </a:rPr>
              <a:t>Japan</a:t>
            </a:r>
            <a:r>
              <a:rPr lang="en-US" altLang="ja-JP" sz="1800" dirty="0">
                <a:solidFill>
                  <a:srgbClr val="0070C0"/>
                </a:solidFill>
                <a:ea typeface="MS PGothic" pitchFamily="34" charset="-128"/>
              </a:rPr>
              <a:t>.</a:t>
            </a:r>
            <a:r>
              <a:rPr lang="en-US" altLang="ja-JP" sz="1800" dirty="0">
                <a:ea typeface="MS PGothic" pitchFamily="34" charset="-128"/>
              </a:rPr>
              <a:t>)</a:t>
            </a:r>
            <a:endParaRPr lang="ja-JP" altLang="en-US" sz="1800" dirty="0">
              <a:ea typeface="MS PGothic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802" y="5307083"/>
            <a:ext cx="319991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>
                <a:ea typeface="MS PGothic" pitchFamily="34" charset="-128"/>
              </a:rPr>
              <a:t>ここ</a:t>
            </a:r>
            <a:r>
              <a:rPr lang="ja-JP" altLang="en-US" sz="2000" dirty="0">
                <a:solidFill>
                  <a:srgbClr val="FF0000"/>
                </a:solidFill>
                <a:ea typeface="MS PGothic" pitchFamily="34" charset="-128"/>
              </a:rPr>
              <a:t>は</a:t>
            </a:r>
            <a:r>
              <a:rPr lang="ja-JP" altLang="en-US" sz="2000" dirty="0">
                <a:ea typeface="MS PGothic" pitchFamily="34" charset="-128"/>
              </a:rPr>
              <a:t>日本</a:t>
            </a:r>
            <a:r>
              <a:rPr lang="ja-JP" altLang="en-US" sz="2000" dirty="0">
                <a:solidFill>
                  <a:srgbClr val="275BED"/>
                </a:solidFill>
                <a:ea typeface="MS PGothic" pitchFamily="34" charset="-128"/>
              </a:rPr>
              <a:t>ではありません。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" y="4186588"/>
            <a:ext cx="333777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>
                <a:ea typeface="MS PGothic" pitchFamily="34" charset="-128"/>
              </a:rPr>
              <a:t>それ</a:t>
            </a:r>
            <a:r>
              <a:rPr lang="ja-JP" altLang="en-US" sz="2000" dirty="0">
                <a:solidFill>
                  <a:srgbClr val="FF0000"/>
                </a:solidFill>
                <a:ea typeface="MS PGothic" pitchFamily="34" charset="-128"/>
              </a:rPr>
              <a:t>は</a:t>
            </a:r>
            <a:r>
              <a:rPr lang="ja-JP" altLang="en-US" sz="2000" dirty="0">
                <a:ea typeface="MS PGothic" pitchFamily="34" charset="-128"/>
              </a:rPr>
              <a:t>じしょ</a:t>
            </a:r>
            <a:r>
              <a:rPr lang="ja-JP" altLang="en-US" sz="2000" dirty="0">
                <a:solidFill>
                  <a:srgbClr val="275BED"/>
                </a:solidFill>
                <a:ea typeface="MS PGothic" pitchFamily="34" charset="-128"/>
              </a:rPr>
              <a:t>ではありません。</a:t>
            </a:r>
            <a:endParaRPr lang="en-US" altLang="ja-JP" sz="2000" dirty="0">
              <a:solidFill>
                <a:srgbClr val="275BED"/>
              </a:solidFill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" y="2784565"/>
            <a:ext cx="460248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000" dirty="0">
                <a:ea typeface="MS PGothic" pitchFamily="34" charset="-128"/>
              </a:rPr>
              <a:t>アロンさん</a:t>
            </a:r>
            <a:r>
              <a:rPr lang="ja-JP" altLang="en-US" sz="2000" dirty="0">
                <a:solidFill>
                  <a:srgbClr val="FF0000"/>
                </a:solidFill>
                <a:ea typeface="MS PGothic" pitchFamily="34" charset="-128"/>
              </a:rPr>
              <a:t>は</a:t>
            </a:r>
            <a:r>
              <a:rPr lang="ja-JP" altLang="en-US" sz="2000" dirty="0">
                <a:ea typeface="MS PGothic" pitchFamily="34" charset="-128"/>
              </a:rPr>
              <a:t>かんこく人</a:t>
            </a:r>
            <a:r>
              <a:rPr lang="ja-JP" altLang="en-US" sz="2000" dirty="0">
                <a:solidFill>
                  <a:srgbClr val="275BED"/>
                </a:solidFill>
                <a:ea typeface="MS PGothic" pitchFamily="34" charset="-128"/>
              </a:rPr>
              <a:t>ではありません。</a:t>
            </a:r>
            <a:endParaRPr lang="en-US" altLang="ja-JP" sz="2000" dirty="0">
              <a:solidFill>
                <a:srgbClr val="275BED"/>
              </a:solidFill>
              <a:ea typeface="MS PGothic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676400"/>
            <a:ext cx="360387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>
                <a:ea typeface="MS PGothic" pitchFamily="34" charset="-128"/>
              </a:rPr>
              <a:t>私</a:t>
            </a:r>
            <a:r>
              <a:rPr lang="ja-JP" altLang="en-US" sz="2400" dirty="0">
                <a:solidFill>
                  <a:srgbClr val="FF0000"/>
                </a:solidFill>
                <a:ea typeface="MS PGothic" pitchFamily="34" charset="-128"/>
              </a:rPr>
              <a:t>は</a:t>
            </a:r>
            <a:r>
              <a:rPr lang="ja-JP" altLang="en-US" sz="2400" dirty="0">
                <a:solidFill>
                  <a:srgbClr val="996633"/>
                </a:solidFill>
                <a:ea typeface="MS PGothic" pitchFamily="34" charset="-128"/>
              </a:rPr>
              <a:t>先生</a:t>
            </a:r>
            <a:r>
              <a:rPr lang="ja-JP" altLang="en-US" sz="2400" dirty="0">
                <a:solidFill>
                  <a:srgbClr val="275BED"/>
                </a:solidFill>
                <a:ea typeface="MS PGothic" pitchFamily="34" charset="-128"/>
              </a:rPr>
              <a:t>ではありません。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86661" y="1783039"/>
            <a:ext cx="28546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>
                <a:ea typeface="MS PGothic" pitchFamily="34" charset="-128"/>
              </a:rPr>
              <a:t>(I </a:t>
            </a:r>
            <a:r>
              <a:rPr lang="en-US" altLang="ja-JP" dirty="0">
                <a:solidFill>
                  <a:srgbClr val="275BED"/>
                </a:solidFill>
                <a:ea typeface="MS PGothic" pitchFamily="34" charset="-128"/>
              </a:rPr>
              <a:t>am </a:t>
            </a:r>
            <a:r>
              <a:rPr lang="en-US" altLang="ja-JP" b="1" dirty="0">
                <a:solidFill>
                  <a:srgbClr val="275BED"/>
                </a:solidFill>
                <a:ea typeface="MS PGothic" pitchFamily="34" charset="-128"/>
              </a:rPr>
              <a:t>not</a:t>
            </a:r>
            <a:r>
              <a:rPr lang="en-US" altLang="ja-JP" dirty="0">
                <a:solidFill>
                  <a:srgbClr val="275BED"/>
                </a:solidFill>
                <a:ea typeface="MS PGothic" pitchFamily="34" charset="-128"/>
              </a:rPr>
              <a:t> </a:t>
            </a:r>
            <a:r>
              <a:rPr lang="en-US" altLang="ja-JP" dirty="0">
                <a:ea typeface="MS PGothic" pitchFamily="34" charset="-128"/>
              </a:rPr>
              <a:t>a teacher</a:t>
            </a:r>
            <a:r>
              <a:rPr lang="en-US" altLang="ja-JP" dirty="0">
                <a:solidFill>
                  <a:srgbClr val="0070C0"/>
                </a:solidFill>
                <a:ea typeface="MS PGothic" pitchFamily="34" charset="-128"/>
              </a:rPr>
              <a:t>.</a:t>
            </a:r>
            <a:r>
              <a:rPr lang="en-US" altLang="ja-JP" dirty="0">
                <a:ea typeface="MS PGothic" pitchFamily="34" charset="-128"/>
              </a:rPr>
              <a:t>)</a:t>
            </a:r>
            <a:r>
              <a:rPr lang="en-US" altLang="ja-JP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661" y="2810403"/>
            <a:ext cx="32240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en-US" altLang="ja-JP" dirty="0">
                <a:ea typeface="MS PGothic" pitchFamily="34" charset="-128"/>
              </a:rPr>
              <a:t>(</a:t>
            </a:r>
            <a:r>
              <a:rPr lang="en-US" altLang="ja-JP" dirty="0" err="1">
                <a:ea typeface="MS PGothic" pitchFamily="34" charset="-128"/>
              </a:rPr>
              <a:t>Aarron</a:t>
            </a:r>
            <a:r>
              <a:rPr lang="en-US" altLang="ja-JP" dirty="0">
                <a:ea typeface="MS PGothic" pitchFamily="34" charset="-128"/>
              </a:rPr>
              <a:t> </a:t>
            </a:r>
            <a:r>
              <a:rPr lang="en-US" altLang="ja-JP" dirty="0">
                <a:solidFill>
                  <a:srgbClr val="275BED"/>
                </a:solidFill>
                <a:ea typeface="MS PGothic" pitchFamily="34" charset="-128"/>
              </a:rPr>
              <a:t>is </a:t>
            </a:r>
            <a:r>
              <a:rPr lang="en-US" altLang="ja-JP" b="1" dirty="0">
                <a:solidFill>
                  <a:srgbClr val="275BED"/>
                </a:solidFill>
                <a:ea typeface="MS PGothic" pitchFamily="34" charset="-128"/>
              </a:rPr>
              <a:t>not</a:t>
            </a:r>
            <a:r>
              <a:rPr lang="en-US" altLang="ja-JP" dirty="0">
                <a:solidFill>
                  <a:srgbClr val="275BED"/>
                </a:solidFill>
                <a:ea typeface="MS PGothic" pitchFamily="34" charset="-128"/>
              </a:rPr>
              <a:t> </a:t>
            </a:r>
            <a:r>
              <a:rPr lang="en-US" altLang="ja-JP" dirty="0">
                <a:ea typeface="MS PGothic" pitchFamily="34" charset="-128"/>
              </a:rPr>
              <a:t>a Korean</a:t>
            </a:r>
            <a:r>
              <a:rPr lang="en-US" altLang="ja-JP" dirty="0">
                <a:solidFill>
                  <a:srgbClr val="0070C0"/>
                </a:solidFill>
                <a:ea typeface="MS PGothic" pitchFamily="34" charset="-128"/>
              </a:rPr>
              <a:t>.</a:t>
            </a:r>
            <a:r>
              <a:rPr lang="en-US" altLang="ja-JP" dirty="0">
                <a:ea typeface="MS PGothic" pitchFamily="34" charset="-128"/>
              </a:rPr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39276" y="4295745"/>
            <a:ext cx="32714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en-US" altLang="ja-JP" dirty="0">
                <a:ea typeface="MS PGothic" pitchFamily="34" charset="-128"/>
              </a:rPr>
              <a:t>(That </a:t>
            </a:r>
            <a:r>
              <a:rPr lang="en-US" altLang="ja-JP" dirty="0">
                <a:solidFill>
                  <a:srgbClr val="275BED"/>
                </a:solidFill>
                <a:ea typeface="MS PGothic" pitchFamily="34" charset="-128"/>
              </a:rPr>
              <a:t>is </a:t>
            </a:r>
            <a:r>
              <a:rPr lang="en-US" altLang="ja-JP" b="1" dirty="0">
                <a:solidFill>
                  <a:srgbClr val="275BED"/>
                </a:solidFill>
                <a:ea typeface="MS PGothic" pitchFamily="34" charset="-128"/>
              </a:rPr>
              <a:t>not</a:t>
            </a:r>
            <a:r>
              <a:rPr lang="en-US" altLang="ja-JP" dirty="0">
                <a:solidFill>
                  <a:srgbClr val="275BED"/>
                </a:solidFill>
                <a:ea typeface="MS PGothic" pitchFamily="34" charset="-128"/>
              </a:rPr>
              <a:t> </a:t>
            </a:r>
            <a:r>
              <a:rPr lang="en-US" altLang="ja-JP" dirty="0">
                <a:ea typeface="MS PGothic" pitchFamily="34" charset="-128"/>
              </a:rPr>
              <a:t>a dictionary</a:t>
            </a:r>
            <a:r>
              <a:rPr lang="en-US" altLang="ja-JP" dirty="0">
                <a:solidFill>
                  <a:srgbClr val="0070C0"/>
                </a:solidFill>
                <a:ea typeface="MS PGothic" pitchFamily="34" charset="-128"/>
              </a:rPr>
              <a:t>.</a:t>
            </a:r>
            <a:r>
              <a:rPr lang="en-US" altLang="ja-JP" dirty="0">
                <a:ea typeface="MS PGothic" pitchFamily="34" charset="-128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 animBg="1"/>
      <p:bldP spid="2" grpId="0" animBg="1"/>
      <p:bldP spid="6" grpId="0" animBg="1"/>
      <p:bldP spid="7" grpId="0" animBg="1"/>
      <p:bldP spid="8" grpId="0" animBg="1"/>
      <p:bldP spid="5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>
                <a:ea typeface="MS PGothic" charset="0"/>
                <a:cs typeface="MS PGothic" charset="0"/>
              </a:rPr>
              <a:t>練習（れんしゅう）：</a:t>
            </a:r>
            <a:r>
              <a:rPr lang="en-US" altLang="ja-JP" sz="3600" dirty="0">
                <a:ea typeface="MS PGothic" charset="0"/>
                <a:cs typeface="MS PGothic" charset="0"/>
              </a:rPr>
              <a:t>   </a:t>
            </a:r>
            <a:r>
              <a:rPr lang="ja-JP" altLang="ja-JP" sz="3600" dirty="0">
                <a:ea typeface="MS PGothic" charset="0"/>
                <a:cs typeface="MS PGothic" charset="0"/>
              </a:rPr>
              <a:t>　</a:t>
            </a:r>
            <a:r>
              <a:rPr lang="ja-JP" altLang="en-US" sz="3600" dirty="0">
                <a:ea typeface="MS PGothic" charset="0"/>
                <a:cs typeface="MS PGothic" charset="0"/>
              </a:rPr>
              <a:t>　</a:t>
            </a:r>
            <a:r>
              <a:rPr lang="en-US" altLang="ja-JP" sz="3600" dirty="0">
                <a:ea typeface="MS PGothic" charset="0"/>
                <a:cs typeface="MS PGothic" charset="0"/>
              </a:rPr>
              <a:t>                practice:</a:t>
            </a:r>
            <a:endParaRPr lang="ja-JP" altLang="en-US" sz="3600" dirty="0">
              <a:ea typeface="MS PGothic" charset="0"/>
              <a:cs typeface="MS PGothic" charset="0"/>
            </a:endParaRPr>
          </a:p>
        </p:txBody>
      </p:sp>
      <p:pic>
        <p:nvPicPr>
          <p:cNvPr id="28680" name="Picture 8" descr="japan_map_regions_27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1" y="1524000"/>
            <a:ext cx="5029200" cy="5257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5791200"/>
            <a:ext cx="41148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/>
              <a:t>これ</a:t>
            </a:r>
            <a:r>
              <a:rPr lang="ja-JP" altLang="en-US" sz="2000" dirty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D17303"/>
                </a:solidFill>
              </a:rPr>
              <a:t>誰（だれ）</a:t>
            </a:r>
            <a:r>
              <a:rPr lang="ja-JP" altLang="en-US" sz="2000" b="1" dirty="0">
                <a:solidFill>
                  <a:srgbClr val="FF0000"/>
                </a:solidFill>
              </a:rPr>
              <a:t>の</a:t>
            </a:r>
            <a:r>
              <a:rPr lang="ja-JP" altLang="en-US" sz="2000" b="1" dirty="0"/>
              <a:t>マップ</a:t>
            </a:r>
            <a:r>
              <a:rPr lang="ja-JP" altLang="en-US" sz="2000" dirty="0">
                <a:solidFill>
                  <a:srgbClr val="0000FF"/>
                </a:solidFill>
              </a:rPr>
              <a:t>です</a:t>
            </a:r>
            <a:r>
              <a:rPr lang="ja-JP" altLang="en-US" sz="2000" dirty="0">
                <a:solidFill>
                  <a:srgbClr val="FF0000"/>
                </a:solidFill>
              </a:rPr>
              <a:t>か。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9028" y="2785096"/>
            <a:ext cx="314060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dirty="0"/>
              <a:t>ほっかいどう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b="1" dirty="0">
                <a:solidFill>
                  <a:srgbClr val="D17303"/>
                </a:solidFill>
              </a:rPr>
              <a:t>どこ</a:t>
            </a:r>
            <a:r>
              <a:rPr lang="ja-JP" altLang="en-US" dirty="0">
                <a:solidFill>
                  <a:srgbClr val="0000FF"/>
                </a:solidFill>
              </a:rPr>
              <a:t>です</a:t>
            </a:r>
            <a:r>
              <a:rPr lang="ja-JP" altLang="en-US" dirty="0">
                <a:solidFill>
                  <a:srgbClr val="FF0000"/>
                </a:solidFill>
              </a:rPr>
              <a:t>か。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9028" y="4033352"/>
            <a:ext cx="319991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b="1" dirty="0">
                <a:solidFill>
                  <a:srgbClr val="D17303"/>
                </a:solidFill>
              </a:rPr>
              <a:t>どちら</a:t>
            </a:r>
            <a:r>
              <a:rPr lang="ja-JP" altLang="en-US" dirty="0">
                <a:solidFill>
                  <a:srgbClr val="FF0000"/>
                </a:solidFill>
              </a:rPr>
              <a:t>が</a:t>
            </a:r>
            <a:r>
              <a:rPr lang="ja-JP" altLang="en-US" dirty="0"/>
              <a:t>きゅうしゅう</a:t>
            </a:r>
            <a:r>
              <a:rPr lang="ja-JP" altLang="en-US" dirty="0">
                <a:solidFill>
                  <a:srgbClr val="0000FF"/>
                </a:solidFill>
              </a:rPr>
              <a:t>です</a:t>
            </a:r>
            <a:r>
              <a:rPr lang="ja-JP" altLang="en-US" dirty="0">
                <a:solidFill>
                  <a:srgbClr val="FF0000"/>
                </a:solidFill>
              </a:rPr>
              <a:t>か。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8142" y="1742564"/>
            <a:ext cx="283282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dirty="0"/>
              <a:t>これ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b="1" dirty="0">
                <a:solidFill>
                  <a:srgbClr val="D17303"/>
                </a:solidFill>
              </a:rPr>
              <a:t>何（なん）</a:t>
            </a:r>
            <a:r>
              <a:rPr lang="ja-JP" altLang="en-US" dirty="0">
                <a:solidFill>
                  <a:srgbClr val="0000FF"/>
                </a:solidFill>
              </a:rPr>
              <a:t>です</a:t>
            </a:r>
            <a:r>
              <a:rPr lang="ja-JP" altLang="en-US" dirty="0">
                <a:solidFill>
                  <a:srgbClr val="FF0000"/>
                </a:solidFill>
              </a:rPr>
              <a:t>か。</a:t>
            </a:r>
            <a:endParaRPr lang="en-US" altLang="ja-JP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ja-JP" altLang="en-US" sz="6200" dirty="0">
                <a:ea typeface="MS PMincho" charset="0"/>
                <a:cs typeface="MS PMincho" charset="0"/>
              </a:rPr>
              <a:t>　こ　・　そ　・　あ　・　ど</a:t>
            </a:r>
            <a:endParaRPr lang="en-US" sz="6200" dirty="0"/>
          </a:p>
        </p:txBody>
      </p:sp>
      <p:graphicFrame>
        <p:nvGraphicFramePr>
          <p:cNvPr id="4145" name="Group 4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28201696"/>
              </p:ext>
            </p:extLst>
          </p:nvPr>
        </p:nvGraphicFramePr>
        <p:xfrm>
          <a:off x="533400" y="1828799"/>
          <a:ext cx="8153400" cy="4561093"/>
        </p:xfrm>
        <a:graphic>
          <a:graphicData uri="http://schemas.openxmlformats.org/drawingml/2006/table">
            <a:tbl>
              <a:tblPr/>
              <a:tblGrid>
                <a:gridCol w="1937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2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Mincho" charset="0"/>
                          <a:cs typeface="Arial" charset="0"/>
                        </a:rPr>
                        <a:t>This / That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Mincho" charset="0"/>
                          <a:cs typeface="Arial" charset="0"/>
                        </a:rPr>
                        <a:t>(objects)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Mincho" charset="0"/>
                          <a:cs typeface="Arial" charset="0"/>
                        </a:rPr>
                        <a:t>This one / that one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Mincho" charset="0"/>
                          <a:cs typeface="Arial" charset="0"/>
                        </a:rPr>
                        <a:t>( + n.)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Mincho" charset="0"/>
                          <a:cs typeface="Arial" charset="0"/>
                        </a:rPr>
                        <a:t>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Mincho" charset="0"/>
                          <a:cs typeface="Arial" charset="0"/>
                        </a:rPr>
                        <a:t>Place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Mincho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Mincho" charset="0"/>
                          <a:cs typeface="Arial" charset="0"/>
                        </a:rPr>
                        <a:t>Direction/objects (formal)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PMincho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　　こ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　こ　れ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こ　の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+ n.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　こ　こ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こちら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（こっち）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　　そ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　そ　れ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そ　の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+ n.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　そ　こ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そちら</a:t>
                      </a:r>
                      <a:endParaRPr kumimoji="0" lang="en-US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（そっち）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　　あ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　あ　れ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あ　の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+ n.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　あそこ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あちら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（あっち）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　　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　ど　れ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ど　の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+ n.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　ど　こ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どちら</a:t>
                      </a:r>
                      <a:endParaRPr kumimoji="0" lang="en-US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　（どっち）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2" b="872"/>
          <a:stretch>
            <a:fillRect/>
          </a:stretch>
        </p:blipFill>
        <p:spPr/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200" b="1" dirty="0">
                <a:ea typeface="MS PMincho" charset="0"/>
                <a:cs typeface="MS PMincho" charset="0"/>
              </a:rPr>
              <a:t>　こ　・　そ　・　あ　・　ど</a:t>
            </a:r>
            <a:endParaRPr lang="en-US" sz="6200" b="1" dirty="0"/>
          </a:p>
        </p:txBody>
      </p:sp>
    </p:spTree>
    <p:extLst>
      <p:ext uri="{BB962C8B-B14F-4D97-AF65-F5344CB8AC3E}">
        <p14:creationId xmlns:p14="http://schemas.microsoft.com/office/powerpoint/2010/main" val="42835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>
                <a:latin typeface="+mj-ea"/>
                <a:cs typeface="MS PGothic" charset="0"/>
              </a:rPr>
              <a:t>これ、それ、あれ、</a:t>
            </a:r>
            <a:r>
              <a:rPr lang="ja-JP" altLang="en-US" sz="4000" dirty="0">
                <a:solidFill>
                  <a:srgbClr val="D17303"/>
                </a:solidFill>
                <a:latin typeface="+mj-ea"/>
                <a:cs typeface="MS PGothic" charset="0"/>
              </a:rPr>
              <a:t>どれ</a:t>
            </a:r>
            <a:r>
              <a:rPr lang="en-US" altLang="ja-JP" sz="4000" dirty="0">
                <a:solidFill>
                  <a:srgbClr val="D17303"/>
                </a:solidFill>
                <a:latin typeface="+mj-ea"/>
                <a:cs typeface="MS PGothic" charset="0"/>
              </a:rPr>
              <a:t> </a:t>
            </a:r>
            <a:r>
              <a:rPr lang="ja-JP" altLang="en-US" sz="4000" dirty="0">
                <a:latin typeface="+mj-ea"/>
                <a:cs typeface="MS PGothic" charset="0"/>
              </a:rPr>
              <a:t>　　</a:t>
            </a:r>
            <a:r>
              <a:rPr lang="en-US" altLang="ja-JP" sz="2800" dirty="0">
                <a:ea typeface="MS PGothic" charset="0"/>
                <a:cs typeface="MS PGothic" charset="0"/>
              </a:rPr>
              <a:t>……for objects</a:t>
            </a:r>
            <a:endParaRPr lang="ja-JP" altLang="en-US" sz="2800" dirty="0">
              <a:ea typeface="MS PGothic" charset="0"/>
              <a:cs typeface="MS PGothic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486400" y="2133600"/>
            <a:ext cx="3276600" cy="147732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altLang="ja-JP" dirty="0">
                <a:ea typeface="MS PGothic" charset="0"/>
                <a:cs typeface="MS PGothic" charset="0"/>
              </a:rPr>
              <a:t>Question </a:t>
            </a:r>
            <a:r>
              <a:rPr lang="ja-JP" altLang="en-US" dirty="0">
                <a:ea typeface="MS PGothic" charset="0"/>
                <a:cs typeface="MS PGothic" charset="0"/>
              </a:rPr>
              <a:t>（？）</a:t>
            </a:r>
            <a:r>
              <a:rPr lang="en-US" altLang="ja-JP" dirty="0">
                <a:ea typeface="MS PGothic" charset="0"/>
                <a:cs typeface="MS PGothic" charset="0"/>
              </a:rPr>
              <a:t>:</a:t>
            </a:r>
          </a:p>
          <a:p>
            <a:endParaRPr lang="en-US" altLang="ja-JP" dirty="0">
              <a:ea typeface="MS PGothic" charset="0"/>
              <a:cs typeface="MS PGothic" charset="0"/>
            </a:endParaRPr>
          </a:p>
          <a:p>
            <a:pPr marL="285750" indent="-285750">
              <a:buFont typeface="Arial"/>
              <a:buChar char="•"/>
            </a:pPr>
            <a:r>
              <a:rPr lang="ja-JP" altLang="en-US" b="1" dirty="0">
                <a:solidFill>
                  <a:schemeClr val="tx2"/>
                </a:solidFill>
                <a:latin typeface="ＭＳ Ｐゴシック"/>
                <a:ea typeface="ＭＳ Ｐゴシック"/>
                <a:cs typeface="ＭＳ Ｐゴシック"/>
              </a:rPr>
              <a:t>どれ</a:t>
            </a:r>
            <a:r>
              <a:rPr lang="ja-JP" altLang="en-US" b="1" dirty="0">
                <a:solidFill>
                  <a:srgbClr val="CC0000"/>
                </a:solidFill>
                <a:latin typeface="ＭＳ Ｐゴシック"/>
                <a:ea typeface="ＭＳ Ｐゴシック"/>
                <a:cs typeface="ＭＳ Ｐゴシック"/>
              </a:rPr>
              <a:t>が</a:t>
            </a:r>
            <a:r>
              <a:rPr lang="ja-JP" altLang="en-US" b="1" dirty="0">
                <a:latin typeface="ＭＳ Ｐゴシック"/>
                <a:ea typeface="ＭＳ Ｐゴシック"/>
                <a:cs typeface="ＭＳ Ｐゴシック"/>
              </a:rPr>
              <a:t>　ピカチュウ　</a:t>
            </a:r>
            <a:r>
              <a:rPr lang="ja-JP" altLang="en-US" b="1" dirty="0">
                <a:solidFill>
                  <a:srgbClr val="3366FF"/>
                </a:solidFill>
                <a:latin typeface="ＭＳ Ｐゴシック"/>
                <a:ea typeface="ＭＳ Ｐゴシック"/>
                <a:cs typeface="ＭＳ Ｐゴシック"/>
              </a:rPr>
              <a:t>です</a:t>
            </a:r>
            <a:r>
              <a:rPr lang="ja-JP" altLang="en-US" b="1" dirty="0">
                <a:solidFill>
                  <a:srgbClr val="CC0000"/>
                </a:solidFill>
                <a:latin typeface="ＭＳ Ｐゴシック"/>
                <a:ea typeface="ＭＳ Ｐゴシック"/>
                <a:cs typeface="ＭＳ Ｐゴシック"/>
              </a:rPr>
              <a:t>か</a:t>
            </a:r>
            <a:r>
              <a:rPr lang="ja-JP" altLang="en-US" b="1" dirty="0">
                <a:latin typeface="ＭＳ Ｐゴシック"/>
                <a:ea typeface="ＭＳ Ｐゴシック"/>
                <a:cs typeface="ＭＳ Ｐゴシック"/>
              </a:rPr>
              <a:t>。</a:t>
            </a:r>
            <a:endParaRPr lang="en-US" altLang="ja-JP" b="1" dirty="0">
              <a:latin typeface="ＭＳ Ｐゴシック"/>
              <a:ea typeface="ＭＳ Ｐゴシック"/>
              <a:cs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ja-JP" altLang="en-US" b="1" dirty="0">
                <a:latin typeface="ＭＳ Ｐゴシック"/>
                <a:ea typeface="ＭＳ Ｐゴシック"/>
                <a:cs typeface="ＭＳ Ｐゴシック"/>
              </a:rPr>
              <a:t>ピカチュウ</a:t>
            </a:r>
            <a:r>
              <a:rPr lang="ja-JP" altLang="en-US" b="1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は</a:t>
            </a:r>
            <a:r>
              <a:rPr lang="ja-JP" altLang="en-US" b="1" dirty="0">
                <a:latin typeface="ＭＳ Ｐゴシック"/>
                <a:ea typeface="ＭＳ Ｐゴシック"/>
                <a:cs typeface="ＭＳ Ｐゴシック"/>
              </a:rPr>
              <a:t>　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ＭＳ Ｐゴシック"/>
                <a:ea typeface="ＭＳ Ｐゴシック"/>
                <a:cs typeface="ＭＳ Ｐゴシック"/>
              </a:rPr>
              <a:t>どれ</a:t>
            </a:r>
            <a:r>
              <a:rPr lang="ja-JP" altLang="en-US" b="1" dirty="0">
                <a:solidFill>
                  <a:srgbClr val="3366FF"/>
                </a:solidFill>
                <a:latin typeface="ＭＳ Ｐゴシック"/>
                <a:ea typeface="ＭＳ Ｐゴシック"/>
                <a:cs typeface="ＭＳ Ｐゴシック"/>
              </a:rPr>
              <a:t>です</a:t>
            </a:r>
            <a:r>
              <a:rPr lang="ja-JP" altLang="en-US" b="1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か。</a:t>
            </a:r>
            <a:endParaRPr lang="en-US" altLang="ja-JP" b="1" dirty="0">
              <a:solidFill>
                <a:srgbClr val="FF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endParaRPr lang="ja-JP" altLang="en-US" b="1" dirty="0"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2000" y="1905000"/>
            <a:ext cx="1447800" cy="1211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1600200"/>
            <a:ext cx="2743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tx2"/>
                </a:solidFill>
              </a:rPr>
              <a:t>これ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dirty="0"/>
              <a:t>わたし</a:t>
            </a:r>
            <a:r>
              <a:rPr lang="ja-JP" altLang="en-US" dirty="0">
                <a:solidFill>
                  <a:srgbClr val="FF0000"/>
                </a:solidFill>
              </a:rPr>
              <a:t>の</a:t>
            </a:r>
            <a:r>
              <a:rPr lang="ja-JP" altLang="en-US" dirty="0"/>
              <a:t>ぺん</a:t>
            </a:r>
            <a:r>
              <a:rPr lang="ja-JP" altLang="en-US" dirty="0">
                <a:solidFill>
                  <a:srgbClr val="3366FF"/>
                </a:solidFill>
              </a:rPr>
              <a:t>です。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181600"/>
            <a:ext cx="2057400" cy="1524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4800600"/>
            <a:ext cx="24384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999900"/>
                </a:solidFill>
              </a:rPr>
              <a:t>あれ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dirty="0"/>
              <a:t>私</a:t>
            </a:r>
            <a:r>
              <a:rPr lang="ja-JP" altLang="en-US" dirty="0">
                <a:solidFill>
                  <a:srgbClr val="FF0000"/>
                </a:solidFill>
              </a:rPr>
              <a:t>の</a:t>
            </a:r>
            <a:r>
              <a:rPr lang="ja-JP" altLang="en-US" dirty="0"/>
              <a:t>ペン</a:t>
            </a:r>
            <a:r>
              <a:rPr lang="ja-JP" altLang="en-US" dirty="0">
                <a:solidFill>
                  <a:srgbClr val="3366FF"/>
                </a:solidFill>
              </a:rPr>
              <a:t>です。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160800"/>
            <a:ext cx="1752600" cy="1373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3352800"/>
            <a:ext cx="27463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tx2"/>
                </a:solidFill>
              </a:rPr>
              <a:t>それ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dirty="0"/>
              <a:t>わたし</a:t>
            </a:r>
            <a:r>
              <a:rPr lang="ja-JP" altLang="en-US" dirty="0">
                <a:solidFill>
                  <a:srgbClr val="FF0000"/>
                </a:solidFill>
              </a:rPr>
              <a:t>の</a:t>
            </a:r>
            <a:r>
              <a:rPr lang="ja-JP" altLang="en-US" dirty="0"/>
              <a:t>ぺんです。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2388" y="4990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886200"/>
            <a:ext cx="2870603" cy="203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>
                <a:latin typeface="+mn-ea"/>
                <a:ea typeface="+mn-ea"/>
                <a:cs typeface="MS PGothic" charset="0"/>
              </a:rPr>
              <a:t>ここ、そこ、あそこ、</a:t>
            </a:r>
            <a:r>
              <a:rPr lang="ja-JP" altLang="en-US" sz="4000" dirty="0">
                <a:solidFill>
                  <a:srgbClr val="D17303"/>
                </a:solidFill>
                <a:latin typeface="+mn-ea"/>
                <a:ea typeface="+mn-ea"/>
                <a:cs typeface="MS PGothic" charset="0"/>
              </a:rPr>
              <a:t>どこ</a:t>
            </a:r>
            <a:r>
              <a:rPr lang="en-US" altLang="ja-JP" sz="4000" dirty="0">
                <a:solidFill>
                  <a:srgbClr val="D17303"/>
                </a:solidFill>
                <a:latin typeface="+mn-ea"/>
                <a:ea typeface="+mn-ea"/>
                <a:cs typeface="MS PGothic" charset="0"/>
              </a:rPr>
              <a:t>  </a:t>
            </a:r>
            <a:r>
              <a:rPr lang="ja-JP" altLang="en-US" sz="4000" dirty="0">
                <a:latin typeface="+mn-ea"/>
                <a:ea typeface="+mn-ea"/>
                <a:cs typeface="MS PGothic" charset="0"/>
              </a:rPr>
              <a:t>　　</a:t>
            </a:r>
            <a:r>
              <a:rPr lang="en-US" altLang="ja-JP" sz="2800" dirty="0">
                <a:ea typeface="MS PGothic" charset="0"/>
                <a:cs typeface="MS PGothic" charset="0"/>
              </a:rPr>
              <a:t>…… for places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09800"/>
            <a:ext cx="3962400" cy="42223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057400"/>
            <a:ext cx="2289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rtlCol="0">
            <a:spAutoFit/>
          </a:bodyPr>
          <a:lstStyle/>
          <a:p>
            <a:r>
              <a:rPr lang="ja-JP" altLang="en-US" dirty="0">
                <a:solidFill>
                  <a:schemeClr val="tx2"/>
                </a:solidFill>
              </a:rPr>
              <a:t>ここ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dirty="0"/>
              <a:t>きょうしつ</a:t>
            </a:r>
            <a:r>
              <a:rPr lang="ja-JP" altLang="en-US" dirty="0">
                <a:solidFill>
                  <a:srgbClr val="3366FF"/>
                </a:solidFill>
              </a:rPr>
              <a:t>です。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5487" y="5269090"/>
            <a:ext cx="2590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tx2"/>
                </a:solidFill>
              </a:rPr>
              <a:t>そこ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dirty="0"/>
              <a:t>カフェテリア</a:t>
            </a:r>
            <a:r>
              <a:rPr lang="ja-JP" altLang="en-US" dirty="0">
                <a:solidFill>
                  <a:srgbClr val="3366FF"/>
                </a:solidFill>
              </a:rPr>
              <a:t>です。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5487" y="3791317"/>
            <a:ext cx="25867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999900"/>
                </a:solidFill>
              </a:rPr>
              <a:t>あそこ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dirty="0"/>
              <a:t>としょかん</a:t>
            </a:r>
            <a:r>
              <a:rPr lang="ja-JP" altLang="en-US" dirty="0">
                <a:solidFill>
                  <a:srgbClr val="3366FF"/>
                </a:solidFill>
              </a:rPr>
              <a:t>です。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676400"/>
            <a:ext cx="391850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>
                <a:ea typeface="MS PGothic" charset="0"/>
                <a:cs typeface="MS PGothic" charset="0"/>
              </a:rPr>
              <a:t>Question </a:t>
            </a:r>
            <a:r>
              <a:rPr lang="ja-JP" alt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（？）</a:t>
            </a:r>
            <a:r>
              <a:rPr lang="en-US" altLang="ja-JP" dirty="0">
                <a:ea typeface="MS PGothic" charset="0"/>
                <a:cs typeface="MS PGothic" charset="0"/>
              </a:rPr>
              <a:t>:</a:t>
            </a:r>
          </a:p>
          <a:p>
            <a:endParaRPr lang="en-US" altLang="ja-JP" dirty="0"/>
          </a:p>
          <a:p>
            <a:pPr marL="285750" indent="-285750">
              <a:buFont typeface="Arial"/>
              <a:buChar char="•"/>
            </a:pPr>
            <a:r>
              <a:rPr lang="ja-JP" altLang="en-US" b="1" dirty="0">
                <a:solidFill>
                  <a:srgbClr val="737300"/>
                </a:solidFill>
              </a:rPr>
              <a:t>どこ</a:t>
            </a:r>
            <a:r>
              <a:rPr lang="ja-JP" altLang="en-US" b="1" dirty="0">
                <a:solidFill>
                  <a:srgbClr val="FF0000"/>
                </a:solidFill>
              </a:rPr>
              <a:t>が　</a:t>
            </a:r>
            <a:r>
              <a:rPr lang="ja-JP" altLang="en-US" b="1" dirty="0"/>
              <a:t>おてあらい</a:t>
            </a:r>
            <a:r>
              <a:rPr lang="ja-JP" altLang="en-US" b="1" dirty="0">
                <a:solidFill>
                  <a:srgbClr val="3366FF"/>
                </a:solidFill>
              </a:rPr>
              <a:t>です</a:t>
            </a:r>
            <a:r>
              <a:rPr lang="ja-JP" altLang="en-US" b="1" dirty="0">
                <a:solidFill>
                  <a:srgbClr val="FF0000"/>
                </a:solidFill>
              </a:rPr>
              <a:t>か。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ja-JP" altLang="en-US" b="1" dirty="0"/>
              <a:t>おてあらい</a:t>
            </a:r>
            <a:r>
              <a:rPr lang="ja-JP" altLang="en-US" b="1" dirty="0">
                <a:solidFill>
                  <a:srgbClr val="FF0000"/>
                </a:solidFill>
              </a:rPr>
              <a:t>は　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</a:rPr>
              <a:t>どこ</a:t>
            </a:r>
            <a:r>
              <a:rPr lang="ja-JP" altLang="en-US" b="1" dirty="0">
                <a:solidFill>
                  <a:srgbClr val="3366FF"/>
                </a:solidFill>
              </a:rPr>
              <a:t>です</a:t>
            </a:r>
            <a:r>
              <a:rPr lang="ja-JP" altLang="en-US" b="1" dirty="0">
                <a:solidFill>
                  <a:srgbClr val="FF0000"/>
                </a:solidFill>
              </a:rPr>
              <a:t>か。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897" y="4160649"/>
            <a:ext cx="1498600" cy="1498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7" name="TextBox 16"/>
          <p:cNvSpPr txBox="1"/>
          <p:nvPr/>
        </p:nvSpPr>
        <p:spPr>
          <a:xfrm>
            <a:off x="1720413" y="3875447"/>
            <a:ext cx="1251387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r>
              <a:rPr lang="en-US" sz="1600" dirty="0"/>
              <a:t>Classroom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24729" y="5765199"/>
            <a:ext cx="1143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Cafeteria</a:t>
            </a:r>
            <a:r>
              <a:rPr lang="en-US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25487" y="3364587"/>
            <a:ext cx="91440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Library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7600" y="584205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TOILET</a:t>
            </a:r>
          </a:p>
        </p:txBody>
      </p:sp>
    </p:spTree>
    <p:extLst>
      <p:ext uri="{BB962C8B-B14F-4D97-AF65-F5344CB8AC3E}">
        <p14:creationId xmlns:p14="http://schemas.microsoft.com/office/powerpoint/2010/main" val="86835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966881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9600" y="4191000"/>
            <a:ext cx="632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sz="2400" b="1" dirty="0">
                <a:solidFill>
                  <a:schemeClr val="bg2"/>
                </a:solidFill>
                <a:ea typeface="MS PGothic" charset="0"/>
                <a:cs typeface="MS PGothic" charset="0"/>
              </a:rPr>
              <a:t>この</a:t>
            </a:r>
            <a:r>
              <a:rPr lang="ja-JP" altLang="en-US" sz="2400" dirty="0">
                <a:solidFill>
                  <a:srgbClr val="D1A10A"/>
                </a:solidFill>
                <a:ea typeface="MS PGothic" charset="0"/>
                <a:cs typeface="MS PGothic" charset="0"/>
              </a:rPr>
              <a:t>かばん</a:t>
            </a:r>
            <a:r>
              <a:rPr lang="ja-JP" altLang="en-US" sz="2400" dirty="0">
                <a:solidFill>
                  <a:srgbClr val="CC0000"/>
                </a:solidFill>
                <a:ea typeface="MS PGothic" charset="0"/>
                <a:cs typeface="MS PGothic" charset="0"/>
              </a:rPr>
              <a:t>は</a:t>
            </a:r>
            <a:r>
              <a:rPr lang="ja-JP" altLang="en-US" sz="2400" dirty="0">
                <a:ea typeface="MS PGothic" charset="0"/>
                <a:cs typeface="MS PGothic" charset="0"/>
              </a:rPr>
              <a:t>スーさん</a:t>
            </a:r>
            <a:r>
              <a:rPr lang="ja-JP" altLang="en-US" sz="2400" dirty="0">
                <a:solidFill>
                  <a:srgbClr val="CC0000"/>
                </a:solidFill>
                <a:ea typeface="MS PGothic" charset="0"/>
                <a:cs typeface="MS PGothic" charset="0"/>
              </a:rPr>
              <a:t>の</a:t>
            </a:r>
            <a:r>
              <a:rPr lang="ja-JP" altLang="en-US" sz="2400" dirty="0">
                <a:ea typeface="MS PGothic" charset="0"/>
                <a:cs typeface="MS PGothic" charset="0"/>
              </a:rPr>
              <a:t>（かばん）</a:t>
            </a:r>
            <a:r>
              <a:rPr lang="ja-JP" altLang="en-US" sz="2400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です。</a:t>
            </a:r>
            <a:endParaRPr lang="en-US" altLang="ja-JP" sz="2400" dirty="0">
              <a:solidFill>
                <a:srgbClr val="3366FF"/>
              </a:solidFill>
              <a:ea typeface="MS PGothic" charset="0"/>
              <a:cs typeface="MS PGothic" charset="0"/>
            </a:endParaRPr>
          </a:p>
          <a:p>
            <a:pPr marL="285750" indent="-285750">
              <a:buFont typeface="Arial"/>
              <a:buChar char="•"/>
            </a:pPr>
            <a:r>
              <a:rPr lang="ja-JP" altLang="en-US" sz="2400" b="1" dirty="0">
                <a:solidFill>
                  <a:schemeClr val="bg2"/>
                </a:solidFill>
                <a:ea typeface="MS PGothic" charset="0"/>
                <a:cs typeface="MS PGothic" charset="0"/>
              </a:rPr>
              <a:t>その</a:t>
            </a:r>
            <a:r>
              <a:rPr lang="ja-JP" altLang="en-US" sz="2400" dirty="0">
                <a:solidFill>
                  <a:srgbClr val="D1A10A"/>
                </a:solidFill>
                <a:ea typeface="MS PGothic" charset="0"/>
                <a:cs typeface="MS PGothic" charset="0"/>
              </a:rPr>
              <a:t>かばん</a:t>
            </a:r>
            <a:r>
              <a:rPr lang="ja-JP" altLang="en-US" sz="2400" dirty="0">
                <a:solidFill>
                  <a:srgbClr val="CC0000"/>
                </a:solidFill>
                <a:ea typeface="MS PGothic" charset="0"/>
                <a:cs typeface="MS PGothic" charset="0"/>
              </a:rPr>
              <a:t>は</a:t>
            </a:r>
            <a:r>
              <a:rPr lang="ja-JP" altLang="en-US" sz="2400" b="1" dirty="0">
                <a:ea typeface="MS PGothic" charset="0"/>
                <a:cs typeface="MS PGothic" charset="0"/>
              </a:rPr>
              <a:t>ロバートさん</a:t>
            </a:r>
            <a:r>
              <a:rPr lang="ja-JP" altLang="en-US" sz="2400" dirty="0">
                <a:solidFill>
                  <a:srgbClr val="CC0000"/>
                </a:solidFill>
                <a:ea typeface="MS PGothic" charset="0"/>
                <a:cs typeface="MS PGothic" charset="0"/>
              </a:rPr>
              <a:t>の（</a:t>
            </a:r>
            <a:r>
              <a:rPr lang="ja-JP" altLang="en-US" sz="2400" dirty="0">
                <a:ea typeface="MS PGothic" charset="0"/>
                <a:cs typeface="MS PGothic" charset="0"/>
              </a:rPr>
              <a:t>かばん）</a:t>
            </a:r>
            <a:r>
              <a:rPr lang="ja-JP" altLang="en-US" sz="2400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です。</a:t>
            </a:r>
            <a:endParaRPr lang="en-US" altLang="ja-JP" sz="2400" dirty="0">
              <a:solidFill>
                <a:srgbClr val="3366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>
                <a:ea typeface="MS PGothic" charset="0"/>
                <a:cs typeface="MS PGothic" charset="0"/>
              </a:rPr>
              <a:t>この、その、あの、</a:t>
            </a:r>
            <a:r>
              <a:rPr lang="ja-JP" altLang="en-US" sz="3600" dirty="0">
                <a:solidFill>
                  <a:srgbClr val="D17303"/>
                </a:solidFill>
                <a:ea typeface="MS PGothic" charset="0"/>
                <a:cs typeface="MS PGothic" charset="0"/>
              </a:rPr>
              <a:t>どの</a:t>
            </a:r>
            <a:r>
              <a:rPr lang="en-US" altLang="ja-JP" sz="3600" dirty="0">
                <a:solidFill>
                  <a:schemeClr val="tx1"/>
                </a:solidFill>
                <a:ea typeface="MS PGothic" charset="0"/>
                <a:cs typeface="MS PGothic" charset="0"/>
              </a:rPr>
              <a:t>+n.</a:t>
            </a:r>
            <a:r>
              <a:rPr lang="en-US" altLang="ja-JP" sz="3600" dirty="0">
                <a:ea typeface="MS PGothic" charset="0"/>
                <a:cs typeface="MS PGothic" charset="0"/>
              </a:rPr>
              <a:t>     </a:t>
            </a:r>
            <a:r>
              <a:rPr lang="en-US" altLang="ja-JP" sz="2400" dirty="0">
                <a:ea typeface="MS PGothic" charset="0"/>
                <a:cs typeface="MS PGothic" charset="0"/>
              </a:rPr>
              <a:t>…this </a:t>
            </a:r>
            <a:r>
              <a:rPr lang="en-US" altLang="ja-JP" sz="2400" dirty="0">
                <a:solidFill>
                  <a:srgbClr val="806A05"/>
                </a:solidFill>
                <a:ea typeface="MS PGothic" charset="0"/>
                <a:cs typeface="MS PGothic" charset="0"/>
              </a:rPr>
              <a:t>one</a:t>
            </a:r>
            <a:r>
              <a:rPr lang="en-US" altLang="ja-JP" sz="2400" dirty="0">
                <a:ea typeface="MS PGothic" charset="0"/>
                <a:cs typeface="MS PGothic" charset="0"/>
              </a:rPr>
              <a:t>/that </a:t>
            </a:r>
            <a:r>
              <a:rPr lang="en-US" altLang="ja-JP" sz="2400" dirty="0">
                <a:solidFill>
                  <a:srgbClr val="DC9904"/>
                </a:solidFill>
                <a:ea typeface="MS PGothic" charset="0"/>
                <a:cs typeface="MS PGothic" charset="0"/>
              </a:rPr>
              <a:t>one</a:t>
            </a:r>
            <a:endParaRPr lang="ja-JP" altLang="en-US" sz="2400" dirty="0">
              <a:solidFill>
                <a:srgbClr val="DC9904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5181600"/>
            <a:ext cx="6172200" cy="14773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>
                <a:ea typeface="MS PGothic" charset="0"/>
                <a:cs typeface="MS PGothic" charset="0"/>
              </a:rPr>
              <a:t>Question </a:t>
            </a:r>
            <a:r>
              <a:rPr lang="ja-JP" altLang="en-US" sz="2400" dirty="0">
                <a:solidFill>
                  <a:srgbClr val="FF0000"/>
                </a:solidFill>
                <a:ea typeface="MS PGothic" charset="0"/>
                <a:cs typeface="MS PGothic" charset="0"/>
              </a:rPr>
              <a:t>（？）</a:t>
            </a:r>
            <a:r>
              <a:rPr lang="en-US" altLang="ja-JP" sz="2400" dirty="0">
                <a:ea typeface="MS PGothic" charset="0"/>
                <a:cs typeface="MS PGothic" charset="0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ja-JP" altLang="en-US" sz="2400" dirty="0">
                <a:solidFill>
                  <a:schemeClr val="bg2"/>
                </a:solidFill>
                <a:ea typeface="MS PGothic" charset="0"/>
                <a:cs typeface="MS PGothic" charset="0"/>
              </a:rPr>
              <a:t>あの</a:t>
            </a:r>
            <a:r>
              <a:rPr lang="ja-JP" altLang="en-US" sz="2400" dirty="0">
                <a:solidFill>
                  <a:srgbClr val="DC9904"/>
                </a:solidFill>
                <a:ea typeface="MS PGothic" charset="0"/>
                <a:cs typeface="MS PGothic" charset="0"/>
              </a:rPr>
              <a:t>かばん</a:t>
            </a:r>
            <a:r>
              <a:rPr lang="ja-JP" altLang="en-US" sz="24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は</a:t>
            </a:r>
            <a:r>
              <a:rPr lang="ja-JP" altLang="en-US" sz="2400" dirty="0">
                <a:ea typeface="MS PGothic" charset="0"/>
                <a:cs typeface="MS PGothic" charset="0"/>
              </a:rPr>
              <a:t>だれ</a:t>
            </a:r>
            <a:r>
              <a:rPr lang="ja-JP" altLang="en-US" sz="24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の</a:t>
            </a:r>
            <a:r>
              <a:rPr lang="ja-JP" altLang="en-US" sz="2400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</a:t>
            </a:r>
            <a:r>
              <a:rPr lang="ja-JP" altLang="en-US" sz="24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か。</a:t>
            </a:r>
          </a:p>
          <a:p>
            <a:pPr marL="285750" indent="-285750">
              <a:buFont typeface="Arial"/>
              <a:buChar char="•"/>
            </a:pPr>
            <a:r>
              <a:rPr lang="ja-JP" altLang="en-US" sz="2400" b="1" dirty="0">
                <a:solidFill>
                  <a:schemeClr val="bg2"/>
                </a:solidFill>
                <a:ea typeface="MS PGothic" charset="0"/>
                <a:cs typeface="MS PGothic" charset="0"/>
              </a:rPr>
              <a:t>どの</a:t>
            </a:r>
            <a:r>
              <a:rPr lang="ja-JP" altLang="en-US" sz="2400" dirty="0">
                <a:solidFill>
                  <a:srgbClr val="D1A10A"/>
                </a:solidFill>
                <a:ea typeface="MS PGothic" charset="0"/>
                <a:cs typeface="MS PGothic" charset="0"/>
              </a:rPr>
              <a:t>かばん</a:t>
            </a:r>
            <a:r>
              <a:rPr lang="ja-JP" altLang="en-US" sz="2400" dirty="0">
                <a:solidFill>
                  <a:srgbClr val="CC0000"/>
                </a:solidFill>
                <a:ea typeface="MS PGothic" charset="0"/>
                <a:cs typeface="MS PGothic" charset="0"/>
              </a:rPr>
              <a:t>が</a:t>
            </a:r>
            <a:r>
              <a:rPr lang="ja-JP" altLang="en-US" sz="2400" dirty="0">
                <a:ea typeface="MS PGothic" charset="0"/>
                <a:cs typeface="MS PGothic" charset="0"/>
              </a:rPr>
              <a:t>ロバートさん</a:t>
            </a:r>
            <a:r>
              <a:rPr lang="ja-JP" altLang="en-US" sz="2400" dirty="0">
                <a:solidFill>
                  <a:srgbClr val="CC0000"/>
                </a:solidFill>
                <a:ea typeface="MS PGothic" charset="0"/>
                <a:cs typeface="MS PGothic" charset="0"/>
              </a:rPr>
              <a:t>の</a:t>
            </a:r>
            <a:r>
              <a:rPr lang="ja-JP" altLang="en-US" sz="2400" dirty="0">
                <a:ea typeface="MS PGothic" charset="0"/>
                <a:cs typeface="MS PGothic" charset="0"/>
              </a:rPr>
              <a:t>かばん</a:t>
            </a:r>
            <a:r>
              <a:rPr lang="ja-JP" altLang="en-US" sz="2400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</a:t>
            </a:r>
            <a:r>
              <a:rPr lang="ja-JP" altLang="en-US" sz="2400" dirty="0">
                <a:solidFill>
                  <a:srgbClr val="CC0000"/>
                </a:solidFill>
                <a:ea typeface="MS PGothic" charset="0"/>
                <a:cs typeface="MS PGothic" charset="0"/>
              </a:rPr>
              <a:t>か</a:t>
            </a:r>
            <a:r>
              <a:rPr lang="ja-JP" altLang="en-US" sz="2400" dirty="0">
                <a:ea typeface="MS PGothic" charset="0"/>
                <a:cs typeface="MS PGothic" charset="0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0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5003800" cy="3602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029200"/>
            <a:ext cx="260840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きた</a:t>
            </a:r>
            <a:r>
              <a:rPr lang="en-US" altLang="ja-JP" dirty="0"/>
              <a:t>(N)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dirty="0">
                <a:solidFill>
                  <a:schemeClr val="tx2"/>
                </a:solidFill>
              </a:rPr>
              <a:t>どちら</a:t>
            </a:r>
            <a:r>
              <a:rPr lang="ja-JP" altLang="en-US" dirty="0">
                <a:solidFill>
                  <a:srgbClr val="3366FF"/>
                </a:solidFill>
              </a:rPr>
              <a:t>です</a:t>
            </a:r>
            <a:r>
              <a:rPr lang="ja-JP" altLang="en-US" dirty="0">
                <a:solidFill>
                  <a:srgbClr val="FF0000"/>
                </a:solidFill>
              </a:rPr>
              <a:t>か。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3200400"/>
            <a:ext cx="2362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/>
              <a:t>きた</a:t>
            </a:r>
            <a:r>
              <a:rPr lang="en-US" altLang="ja-JP" dirty="0"/>
              <a:t>(N)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dirty="0">
                <a:solidFill>
                  <a:srgbClr val="999900"/>
                </a:solidFill>
              </a:rPr>
              <a:t>こちら</a:t>
            </a:r>
            <a:r>
              <a:rPr lang="ja-JP" altLang="en-US" dirty="0">
                <a:solidFill>
                  <a:srgbClr val="3366FF"/>
                </a:solidFill>
              </a:rPr>
              <a:t>です。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>
                <a:ea typeface="MS PGothic" charset="0"/>
                <a:cs typeface="MS PGothic" charset="0"/>
              </a:rPr>
              <a:t>こちら、そちら、あちら、どちら</a:t>
            </a:r>
            <a:r>
              <a:rPr lang="en-US" altLang="ja-JP" sz="3600" dirty="0">
                <a:ea typeface="MS PGothic" charset="0"/>
                <a:cs typeface="MS PGothic" charset="0"/>
              </a:rPr>
              <a:t>   </a:t>
            </a:r>
            <a:br>
              <a:rPr lang="en-US" altLang="ja-JP" sz="3600" dirty="0">
                <a:ea typeface="MS PGothic" charset="0"/>
                <a:cs typeface="MS PGothic" charset="0"/>
              </a:rPr>
            </a:br>
            <a:r>
              <a:rPr lang="en-US" altLang="ja-JP" sz="3600" dirty="0">
                <a:ea typeface="MS PGothic" charset="0"/>
                <a:cs typeface="MS PGothic" charset="0"/>
              </a:rPr>
              <a:t>                                  ……this way/that way </a:t>
            </a:r>
            <a:endParaRPr lang="ja-JP" altLang="en-US" sz="3600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7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>
                <a:solidFill>
                  <a:srgbClr val="D17303"/>
                </a:solidFill>
                <a:ea typeface="MS PGothic" charset="0"/>
                <a:cs typeface="MS PGothic" charset="0"/>
              </a:rPr>
              <a:t>誰（だれ）</a:t>
            </a:r>
            <a:r>
              <a:rPr lang="ja-JP" altLang="en-US" sz="40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の</a:t>
            </a:r>
            <a:r>
              <a:rPr lang="ja-JP" altLang="en-US" sz="4000" dirty="0">
                <a:solidFill>
                  <a:schemeClr val="tx1"/>
                </a:solidFill>
                <a:ea typeface="MS PGothic" charset="0"/>
                <a:cs typeface="MS PGothic" charset="0"/>
              </a:rPr>
              <a:t>～～</a:t>
            </a:r>
            <a:r>
              <a:rPr lang="ja-JP" altLang="en-US" sz="4000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</a:t>
            </a:r>
            <a:r>
              <a:rPr lang="ja-JP" altLang="en-US" sz="40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か。</a:t>
            </a:r>
            <a:r>
              <a:rPr lang="en-US" altLang="ja-JP" sz="4000" dirty="0">
                <a:solidFill>
                  <a:srgbClr val="FF0000"/>
                </a:solidFill>
                <a:ea typeface="MS PGothic" charset="0"/>
                <a:cs typeface="MS PGothic" charset="0"/>
              </a:rPr>
              <a:t>      </a:t>
            </a:r>
            <a:r>
              <a:rPr lang="en-US" altLang="ja-JP" sz="2000" dirty="0">
                <a:solidFill>
                  <a:schemeClr val="tx2">
                    <a:lumMod val="75000"/>
                  </a:schemeClr>
                </a:solidFill>
                <a:ea typeface="MS PGothic" charset="0"/>
                <a:cs typeface="MS PGothic" charset="0"/>
              </a:rPr>
              <a:t>…… Who‘s</a:t>
            </a:r>
            <a:r>
              <a:rPr lang="ja-JP" altLang="en-US" sz="2000" dirty="0">
                <a:solidFill>
                  <a:schemeClr val="tx2">
                    <a:lumMod val="75000"/>
                  </a:schemeClr>
                </a:solidFill>
                <a:ea typeface="MS PGothic" charset="0"/>
                <a:cs typeface="MS PGothic" charset="0"/>
              </a:rPr>
              <a:t> ～～</a:t>
            </a:r>
            <a:r>
              <a:rPr lang="en-US" altLang="ja-JP" sz="2000" dirty="0">
                <a:solidFill>
                  <a:schemeClr val="tx2">
                    <a:lumMod val="75000"/>
                  </a:schemeClr>
                </a:solidFill>
                <a:ea typeface="MS PGothic" charset="0"/>
                <a:cs typeface="MS PGothic" charset="0"/>
              </a:rPr>
              <a:t>?</a:t>
            </a:r>
            <a:endParaRPr lang="ja-JP" altLang="en-US" sz="2000" dirty="0">
              <a:solidFill>
                <a:schemeClr val="tx2">
                  <a:lumMod val="75000"/>
                </a:schemeClr>
              </a:solidFill>
              <a:ea typeface="MS PGothic" charset="0"/>
              <a:cs typeface="MS PGothic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4876800" cy="40011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tx1"/>
                </a:solidFill>
                <a:ea typeface="MS PGothic" charset="0"/>
                <a:cs typeface="MS PGothic" charset="0"/>
              </a:rPr>
              <a:t>A:</a:t>
            </a:r>
            <a:r>
              <a:rPr lang="ja-JP" altLang="en-US" sz="2000" b="1" dirty="0">
                <a:solidFill>
                  <a:schemeClr val="bg2"/>
                </a:solidFill>
                <a:ea typeface="MS PGothic" charset="0"/>
                <a:cs typeface="MS PGothic" charset="0"/>
              </a:rPr>
              <a:t>　これ</a:t>
            </a:r>
            <a:r>
              <a:rPr lang="ja-JP" altLang="en-US" sz="20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は</a:t>
            </a:r>
            <a:r>
              <a:rPr lang="ja-JP" altLang="en-US" sz="2000" dirty="0">
                <a:solidFill>
                  <a:srgbClr val="D17303"/>
                </a:solidFill>
                <a:ea typeface="MS PGothic" charset="0"/>
                <a:cs typeface="MS PGothic" charset="0"/>
              </a:rPr>
              <a:t>誰（だれ）</a:t>
            </a:r>
            <a:r>
              <a:rPr lang="ja-JP" altLang="en-US" sz="20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の</a:t>
            </a:r>
            <a:r>
              <a:rPr lang="ja-JP" altLang="en-US" sz="2000" dirty="0">
                <a:solidFill>
                  <a:schemeClr val="tx1"/>
                </a:solidFill>
                <a:ea typeface="MS PGothic" charset="0"/>
                <a:cs typeface="MS PGothic" charset="0"/>
              </a:rPr>
              <a:t>かばん</a:t>
            </a:r>
            <a:r>
              <a:rPr lang="ja-JP" altLang="en-US" sz="2000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</a:t>
            </a:r>
            <a:r>
              <a:rPr lang="ja-JP" altLang="en-US" sz="20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か。</a:t>
            </a:r>
            <a:endParaRPr lang="en-US" altLang="ja-JP" sz="2000" dirty="0">
              <a:solidFill>
                <a:srgbClr val="FF0000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590800"/>
            <a:ext cx="7010400" cy="332410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38600" y="5864429"/>
            <a:ext cx="4876800" cy="40011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tx1"/>
                </a:solidFill>
                <a:ea typeface="MS PGothic" charset="0"/>
                <a:cs typeface="MS PGothic" charset="0"/>
              </a:rPr>
              <a:t>A:</a:t>
            </a:r>
            <a:r>
              <a:rPr lang="ja-JP" altLang="en-US" sz="2000" b="1" dirty="0">
                <a:solidFill>
                  <a:schemeClr val="bg2"/>
                </a:solidFill>
                <a:ea typeface="MS PGothic" charset="0"/>
                <a:cs typeface="MS PGothic" charset="0"/>
              </a:rPr>
              <a:t>　この</a:t>
            </a:r>
            <a:r>
              <a:rPr lang="ja-JP" altLang="en-US" sz="2000" dirty="0">
                <a:solidFill>
                  <a:schemeClr val="tx1"/>
                </a:solidFill>
                <a:ea typeface="MS PGothic" charset="0"/>
                <a:cs typeface="MS PGothic" charset="0"/>
              </a:rPr>
              <a:t>かさ</a:t>
            </a:r>
            <a:r>
              <a:rPr lang="ja-JP" altLang="en-US" sz="20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は</a:t>
            </a:r>
            <a:r>
              <a:rPr lang="ja-JP" altLang="en-US" sz="2000" dirty="0">
                <a:solidFill>
                  <a:srgbClr val="D17303"/>
                </a:solidFill>
                <a:ea typeface="MS PGothic" charset="0"/>
                <a:cs typeface="MS PGothic" charset="0"/>
              </a:rPr>
              <a:t>誰（だれ）</a:t>
            </a:r>
            <a:r>
              <a:rPr lang="ja-JP" altLang="en-US" sz="20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の</a:t>
            </a:r>
            <a:r>
              <a:rPr lang="ja-JP" altLang="en-US" sz="2000" dirty="0">
                <a:solidFill>
                  <a:schemeClr val="tx1"/>
                </a:solidFill>
                <a:ea typeface="MS PGothic" charset="0"/>
                <a:cs typeface="MS PGothic" charset="0"/>
              </a:rPr>
              <a:t>かさ</a:t>
            </a:r>
            <a:r>
              <a:rPr lang="ja-JP" altLang="en-US" sz="2000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</a:t>
            </a:r>
            <a:r>
              <a:rPr lang="ja-JP" altLang="en-US" sz="20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か。</a:t>
            </a:r>
            <a:endParaRPr lang="en-US" altLang="ja-JP" sz="2000" dirty="0">
              <a:solidFill>
                <a:srgbClr val="FF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30472"/>
            <a:ext cx="379943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>
                <a:ea typeface="MS PGothic" charset="0"/>
                <a:cs typeface="MS PGothic" charset="0"/>
              </a:rPr>
              <a:t>B:</a:t>
            </a:r>
            <a:r>
              <a:rPr lang="ja-JP" altLang="en-US" dirty="0">
                <a:ea typeface="MS PGothic" charset="0"/>
                <a:cs typeface="MS PGothic" charset="0"/>
              </a:rPr>
              <a:t> 　</a:t>
            </a:r>
            <a:r>
              <a:rPr lang="ja-JP" altLang="en-US" b="1" dirty="0">
                <a:solidFill>
                  <a:schemeClr val="bg2"/>
                </a:solidFill>
                <a:ea typeface="MS PGothic" charset="0"/>
                <a:cs typeface="MS PGothic" charset="0"/>
              </a:rPr>
              <a:t>それ</a:t>
            </a:r>
            <a:r>
              <a:rPr lang="ja-JP" alt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は</a:t>
            </a:r>
            <a:r>
              <a:rPr lang="ja-JP" altLang="en-US" dirty="0">
                <a:ea typeface="MS PGothic" charset="0"/>
                <a:cs typeface="MS PGothic" charset="0"/>
              </a:rPr>
              <a:t>メアリさん</a:t>
            </a:r>
            <a:r>
              <a:rPr lang="ja-JP" alt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の</a:t>
            </a:r>
            <a:r>
              <a:rPr lang="ja-JP" altLang="en-US" dirty="0">
                <a:ea typeface="MS PGothic" charset="0"/>
                <a:cs typeface="MS PGothic" charset="0"/>
              </a:rPr>
              <a:t>かばん</a:t>
            </a:r>
            <a:r>
              <a:rPr lang="ja-JP" altLang="en-US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です。</a:t>
            </a:r>
            <a:endParaRPr lang="ja-JP" altLang="en-US" dirty="0">
              <a:solidFill>
                <a:srgbClr val="FF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6370901"/>
            <a:ext cx="37497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>
                <a:ea typeface="MS PGothic" charset="0"/>
                <a:cs typeface="MS PGothic" charset="0"/>
              </a:rPr>
              <a:t>B:</a:t>
            </a:r>
            <a:r>
              <a:rPr lang="ja-JP" altLang="en-US" dirty="0">
                <a:ea typeface="MS PGothic" charset="0"/>
                <a:cs typeface="MS PGothic" charset="0"/>
              </a:rPr>
              <a:t> 　</a:t>
            </a:r>
            <a:r>
              <a:rPr lang="ja-JP" altLang="en-US" b="1" dirty="0">
                <a:solidFill>
                  <a:schemeClr val="bg2"/>
                </a:solidFill>
                <a:ea typeface="MS PGothic" charset="0"/>
                <a:cs typeface="MS PGothic" charset="0"/>
              </a:rPr>
              <a:t>この</a:t>
            </a:r>
            <a:r>
              <a:rPr lang="ja-JP" altLang="en-US" dirty="0">
                <a:ea typeface="MS PGothic" charset="0"/>
                <a:cs typeface="MS PGothic" charset="0"/>
              </a:rPr>
              <a:t>かさ</a:t>
            </a:r>
            <a:r>
              <a:rPr lang="ja-JP" alt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は</a:t>
            </a:r>
            <a:r>
              <a:rPr lang="ja-JP" altLang="en-US" dirty="0">
                <a:ea typeface="MS PGothic" charset="0"/>
                <a:cs typeface="MS PGothic" charset="0"/>
              </a:rPr>
              <a:t>りーさん</a:t>
            </a:r>
            <a:r>
              <a:rPr lang="ja-JP" alt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の</a:t>
            </a:r>
            <a:r>
              <a:rPr lang="ja-JP" altLang="en-US" dirty="0">
                <a:ea typeface="MS PGothic" charset="0"/>
                <a:cs typeface="MS PGothic" charset="0"/>
              </a:rPr>
              <a:t>かさ</a:t>
            </a:r>
            <a:r>
              <a:rPr lang="ja-JP" altLang="en-US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です。</a:t>
            </a:r>
            <a:endParaRPr lang="ja-JP" altLang="en-US" dirty="0">
              <a:solidFill>
                <a:srgbClr val="FF0000"/>
              </a:solidFill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7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〜〜</a:t>
            </a:r>
            <a:r>
              <a:rPr lang="ja-JP" alt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は</a:t>
            </a:r>
            <a:r>
              <a:rPr lang="ja-JP" altLang="en-US" dirty="0">
                <a:solidFill>
                  <a:srgbClr val="D17303"/>
                </a:solidFill>
                <a:ea typeface="MS PGothic" charset="0"/>
                <a:cs typeface="MS PGothic" charset="0"/>
              </a:rPr>
              <a:t>いくら</a:t>
            </a:r>
            <a:r>
              <a:rPr lang="ja-JP" altLang="en-US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</a:t>
            </a:r>
            <a:r>
              <a:rPr lang="ja-JP" alt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か。</a:t>
            </a:r>
            <a:r>
              <a:rPr lang="en-US" altLang="ja-JP" sz="2000" dirty="0">
                <a:solidFill>
                  <a:srgbClr val="FF0000"/>
                </a:solidFill>
                <a:ea typeface="MS PGothic" charset="0"/>
                <a:cs typeface="MS PGothic" charset="0"/>
              </a:rPr>
              <a:t>          </a:t>
            </a:r>
            <a:r>
              <a:rPr lang="en-US" altLang="ja-JP" sz="2800" dirty="0">
                <a:solidFill>
                  <a:schemeClr val="tx2">
                    <a:lumMod val="75000"/>
                  </a:schemeClr>
                </a:solidFill>
                <a:ea typeface="MS PGothic" charset="0"/>
                <a:cs typeface="MS PGothic" charset="0"/>
              </a:rPr>
              <a:t>…… how much?</a:t>
            </a:r>
            <a:endParaRPr lang="ja-JP" altLang="en-US" sz="2800" dirty="0">
              <a:solidFill>
                <a:schemeClr val="tx2">
                  <a:lumMod val="75000"/>
                </a:schemeClr>
              </a:solidFill>
              <a:ea typeface="MS PGothic" charset="0"/>
              <a:cs typeface="MS PGothic" charset="0"/>
            </a:endParaRP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4082" y="2286000"/>
            <a:ext cx="7391400" cy="3944937"/>
          </a:xfrm>
          <a:noFill/>
          <a:ln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3581400" cy="40011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sz="2000" b="1" dirty="0">
                <a:solidFill>
                  <a:schemeClr val="bg2"/>
                </a:solidFill>
                <a:ea typeface="MS PGothic" charset="0"/>
                <a:cs typeface="MS PGothic" charset="0"/>
              </a:rPr>
              <a:t>これ</a:t>
            </a:r>
            <a:r>
              <a:rPr lang="ja-JP" altLang="en-US" sz="20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は</a:t>
            </a:r>
            <a:r>
              <a:rPr lang="ja-JP" altLang="en-US" sz="2000" b="1" dirty="0">
                <a:solidFill>
                  <a:srgbClr val="D17303"/>
                </a:solidFill>
                <a:ea typeface="MS PGothic" charset="0"/>
                <a:cs typeface="MS PGothic" charset="0"/>
              </a:rPr>
              <a:t>いくら</a:t>
            </a:r>
            <a:r>
              <a:rPr lang="ja-JP" altLang="en-US" sz="2000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</a:t>
            </a:r>
            <a:r>
              <a:rPr lang="ja-JP" altLang="en-US" sz="2000" dirty="0">
                <a:solidFill>
                  <a:srgbClr val="FF0000"/>
                </a:solidFill>
                <a:ea typeface="MS PGothic" charset="0"/>
                <a:cs typeface="MS PGothic" charset="0"/>
              </a:rPr>
              <a:t>か。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5257800"/>
            <a:ext cx="319831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b="1" dirty="0">
                <a:solidFill>
                  <a:schemeClr val="bg2"/>
                </a:solidFill>
                <a:ea typeface="MS PGothic" charset="0"/>
                <a:cs typeface="MS PGothic" charset="0"/>
              </a:rPr>
              <a:t>その</a:t>
            </a:r>
            <a:r>
              <a:rPr lang="ja-JP" altLang="en-US" dirty="0">
                <a:ea typeface="MS PGothic" charset="0"/>
                <a:cs typeface="MS PGothic" charset="0"/>
              </a:rPr>
              <a:t>＿</a:t>
            </a:r>
            <a:r>
              <a:rPr lang="en-US" altLang="ja-JP" dirty="0">
                <a:ea typeface="MS PGothic" charset="0"/>
                <a:cs typeface="MS PGothic" charset="0"/>
              </a:rPr>
              <a:t>n.</a:t>
            </a:r>
            <a:r>
              <a:rPr lang="ja-JP" altLang="en-US" dirty="0">
                <a:ea typeface="MS PGothic" charset="0"/>
                <a:cs typeface="MS PGothic" charset="0"/>
              </a:rPr>
              <a:t>＿</a:t>
            </a:r>
            <a:r>
              <a:rPr lang="ja-JP" altLang="en-US" dirty="0">
                <a:solidFill>
                  <a:srgbClr val="CC0000"/>
                </a:solidFill>
                <a:ea typeface="MS PGothic" charset="0"/>
                <a:cs typeface="MS PGothic" charset="0"/>
              </a:rPr>
              <a:t>は</a:t>
            </a:r>
            <a:r>
              <a:rPr lang="ja-JP" altLang="en-US" b="1" dirty="0">
                <a:solidFill>
                  <a:srgbClr val="D17303"/>
                </a:solidFill>
                <a:ea typeface="MS PGothic" charset="0"/>
                <a:cs typeface="MS PGothic" charset="0"/>
              </a:rPr>
              <a:t>いくら</a:t>
            </a:r>
            <a:r>
              <a:rPr lang="ja-JP" altLang="en-US" dirty="0">
                <a:solidFill>
                  <a:srgbClr val="3366FF"/>
                </a:solidFill>
                <a:ea typeface="MS PGothic" charset="0"/>
                <a:cs typeface="MS PGothic" charset="0"/>
              </a:rPr>
              <a:t>です</a:t>
            </a:r>
            <a:r>
              <a:rPr lang="ja-JP" alt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か。</a:t>
            </a:r>
          </a:p>
        </p:txBody>
      </p:sp>
    </p:spTree>
    <p:extLst>
      <p:ext uri="{BB962C8B-B14F-4D97-AF65-F5344CB8AC3E}">
        <p14:creationId xmlns:p14="http://schemas.microsoft.com/office/powerpoint/2010/main" val="3871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2" grpId="0" animBg="1"/>
    </p:bld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999900"/>
        </a:dk2>
        <a:lt2>
          <a:srgbClr val="22165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423466"/>
        </a:dk2>
        <a:lt2>
          <a:srgbClr val="023C64"/>
        </a:lt2>
        <a:accent1>
          <a:srgbClr val="3366FF"/>
        </a:accent1>
        <a:accent2>
          <a:srgbClr val="60A1D2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5691BE"/>
        </a:accent6>
        <a:hlink>
          <a:srgbClr val="9933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5172</TotalTime>
  <Words>397</Words>
  <Application>Microsoft Macintosh PowerPoint</Application>
  <PresentationFormat>On-screen Show (4:3)</PresentationFormat>
  <Paragraphs>114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MS Mincho</vt:lpstr>
      <vt:lpstr>ＭＳ Ｐゴシック</vt:lpstr>
      <vt:lpstr>ＭＳ Ｐゴシック</vt:lpstr>
      <vt:lpstr>MS PMincho</vt:lpstr>
      <vt:lpstr>Arial</vt:lpstr>
      <vt:lpstr>Calibri</vt:lpstr>
      <vt:lpstr>Garamond</vt:lpstr>
      <vt:lpstr>Times New Roman</vt:lpstr>
      <vt:lpstr>Verdana</vt:lpstr>
      <vt:lpstr>Wingdings</vt:lpstr>
      <vt:lpstr>Level</vt:lpstr>
      <vt:lpstr>第２課　ふくしゅう 　　　        ➾Lesson 2 Review</vt:lpstr>
      <vt:lpstr>　こ　・　そ　・　あ　・　ど</vt:lpstr>
      <vt:lpstr>　こ　・　そ　・　あ　・　ど</vt:lpstr>
      <vt:lpstr>これ、それ、あれ、どれ 　　……for objects</vt:lpstr>
      <vt:lpstr>ここ、そこ、あそこ、どこ  　　…… for places</vt:lpstr>
      <vt:lpstr>この、その、あの、どの+n.     …this one/that one</vt:lpstr>
      <vt:lpstr>こちら、そちら、あちら、どちら                                      ……this way/that way </vt:lpstr>
      <vt:lpstr>誰（だれ）の～～ですか。      …… Who‘s ～～?</vt:lpstr>
      <vt:lpstr>〜〜はいくらですか。          …… how much?</vt:lpstr>
      <vt:lpstr>Particle: [ も ]                                              ……also</vt:lpstr>
      <vt:lpstr>「AはBではありません。 」　 (to not be…)　</vt:lpstr>
      <vt:lpstr>練習（れんしゅう）：   　　                practice: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Amistrator</dc:creator>
  <cp:lastModifiedBy>Microsoft Office User</cp:lastModifiedBy>
  <cp:revision>25</cp:revision>
  <dcterms:created xsi:type="dcterms:W3CDTF">2009-04-20T17:00:12Z</dcterms:created>
  <dcterms:modified xsi:type="dcterms:W3CDTF">2020-04-03T01:31:29Z</dcterms:modified>
</cp:coreProperties>
</file>